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5" r:id="rId11"/>
    <p:sldId id="332" r:id="rId12"/>
    <p:sldId id="333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326" y="-6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3171825"/>
            <a:ext cx="610552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938" y="680509"/>
            <a:ext cx="48101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296" y="3698345"/>
            <a:ext cx="7762875" cy="132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512" y="5142442"/>
            <a:ext cx="3686175" cy="552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06812" y="642582"/>
            <a:ext cx="8567107" cy="5402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75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55245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7132" y="734022"/>
            <a:ext cx="6331907" cy="4813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47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44824"/>
            <a:ext cx="89344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932" y="1729702"/>
            <a:ext cx="10121587" cy="3746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9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78467"/>
            <a:ext cx="1054417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224" y="2220384"/>
            <a:ext cx="5848350" cy="209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449" y="4446058"/>
            <a:ext cx="8496300" cy="226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9132" y="4361142"/>
            <a:ext cx="9247827" cy="2395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89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42" y="1320800"/>
            <a:ext cx="10915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13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995487"/>
            <a:ext cx="105822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93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00087"/>
            <a:ext cx="55245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646" y="3922712"/>
            <a:ext cx="1054417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7292" y="723862"/>
            <a:ext cx="6037267" cy="3147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053" y="3873463"/>
            <a:ext cx="10792148" cy="2903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65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713971"/>
            <a:ext cx="96583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092" y="1607782"/>
            <a:ext cx="10365427" cy="3827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50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052637"/>
            <a:ext cx="100393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412" y="1841462"/>
            <a:ext cx="10690547" cy="3411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16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992" y="1302627"/>
            <a:ext cx="108680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5580" y="3999446"/>
            <a:ext cx="1209235" cy="414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2129" y="4073265"/>
            <a:ext cx="377952" cy="315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33525"/>
            <a:ext cx="1083945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78173" y="2390103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0288" y="3317752"/>
            <a:ext cx="718560" cy="394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3926401"/>
            <a:ext cx="1074008" cy="359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5536" y="4869160"/>
            <a:ext cx="1074008" cy="359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3256" y="4832583"/>
            <a:ext cx="760120" cy="409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033587"/>
            <a:ext cx="106299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492" y="3456902"/>
            <a:ext cx="6941507" cy="1765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34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92" y="1268760"/>
            <a:ext cx="108870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772" y="5021542"/>
            <a:ext cx="9989507" cy="1775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75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514475"/>
            <a:ext cx="96583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92" y="1465542"/>
            <a:ext cx="10436547" cy="4163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6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883" y="1321859"/>
            <a:ext cx="108585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108" y="1370542"/>
            <a:ext cx="106108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7652" y="5128222"/>
            <a:ext cx="764227" cy="424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2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76375"/>
            <a:ext cx="106299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8812" y="3924262"/>
            <a:ext cx="6799267" cy="1684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8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904" y="701145"/>
            <a:ext cx="82391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504" y="3517941"/>
            <a:ext cx="505777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6012" y="723862"/>
            <a:ext cx="9125908" cy="5798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62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870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3612" y="3080983"/>
            <a:ext cx="1201107" cy="353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4077072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1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822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533800"/>
            <a:ext cx="25336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91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083" y="1398058"/>
            <a:ext cx="44577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5532" y="1374102"/>
            <a:ext cx="5437827" cy="3655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1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380047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041" y="3079221"/>
            <a:ext cx="3448050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862" y="840845"/>
            <a:ext cx="1895475" cy="2162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4012" y="670234"/>
            <a:ext cx="4950018" cy="529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5700" y="924589"/>
            <a:ext cx="1963658" cy="210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3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203" y="840317"/>
            <a:ext cx="43529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0541" y="1164166"/>
            <a:ext cx="245745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6609" y="774406"/>
            <a:ext cx="4996318" cy="5256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9178" y="1124612"/>
            <a:ext cx="21717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1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62198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9920" y="1387864"/>
            <a:ext cx="7254311" cy="405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49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996" y="1286934"/>
            <a:ext cx="108870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064" y="5521326"/>
            <a:ext cx="10363200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34224" y="6040886"/>
            <a:ext cx="2775136" cy="58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21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47825"/>
            <a:ext cx="104965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1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692" y="1311803"/>
            <a:ext cx="75247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5532" y="1252182"/>
            <a:ext cx="7947347" cy="44577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63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870" y="1637770"/>
            <a:ext cx="42005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972" y="1506182"/>
            <a:ext cx="4879027" cy="3248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23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128" y="1117600"/>
            <a:ext cx="61626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0012" y="1018502"/>
            <a:ext cx="6606227" cy="49657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07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59" y="1364720"/>
            <a:ext cx="1087755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0552" y="3258820"/>
            <a:ext cx="26193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79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842" y="1276879"/>
            <a:ext cx="104584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0156" y="1250151"/>
            <a:ext cx="723587" cy="340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6464" y="1731288"/>
            <a:ext cx="723587" cy="340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64331"/>
            <a:ext cx="6579160" cy="2592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39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733" y="1601258"/>
            <a:ext cx="82296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692" y="1536662"/>
            <a:ext cx="9014147" cy="3898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3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851" y="874183"/>
            <a:ext cx="8191500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692" y="6138333"/>
            <a:ext cx="2647950" cy="30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7452" y="764502"/>
            <a:ext cx="8699187" cy="5859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23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63120"/>
            <a:ext cx="108680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0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52863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372" y="1404582"/>
            <a:ext cx="6016947" cy="4122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61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41338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412" y="1455382"/>
            <a:ext cx="4543747" cy="4020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07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752" y="1199416"/>
            <a:ext cx="69151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2092" y="1079462"/>
            <a:ext cx="7886387" cy="4579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45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17" y="1326092"/>
            <a:ext cx="108585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275" y="4832879"/>
            <a:ext cx="10534650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83532" y="4229062"/>
            <a:ext cx="1063947" cy="403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688" y="5259993"/>
            <a:ext cx="1618992" cy="368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0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245" y="1275292"/>
            <a:ext cx="61245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608" y="3009900"/>
            <a:ext cx="30670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4972" y="1302982"/>
            <a:ext cx="6799267" cy="3045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34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57362"/>
            <a:ext cx="108585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47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34" y="1296457"/>
            <a:ext cx="1059180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237" y="6195484"/>
            <a:ext cx="7781925" cy="34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828" y="871008"/>
            <a:ext cx="904875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26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067" y="1664759"/>
            <a:ext cx="73152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092" y="1607782"/>
            <a:ext cx="8109907" cy="379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62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2024-12-18T02:54:24Z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