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40" autoAdjust="0"/>
    <p:restoredTop sz="94660"/>
  </p:normalViewPr>
  <p:slideViewPr>
    <p:cSldViewPr showGuides="1">
      <p:cViewPr>
        <p:scale>
          <a:sx n="100" d="100"/>
          <a:sy n="100" d="100"/>
        </p:scale>
        <p:origin x="5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143250"/>
            <a:ext cx="47244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08" y="1360610"/>
            <a:ext cx="108966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162" y="2326068"/>
            <a:ext cx="5745080" cy="1451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713" y="4465722"/>
            <a:ext cx="7775739" cy="1826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1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81150"/>
            <a:ext cx="108775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46457" y="2470447"/>
            <a:ext cx="788711" cy="3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87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446" y="1343025"/>
            <a:ext cx="105156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082" y="1340548"/>
            <a:ext cx="6938078" cy="3038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522" y="4398708"/>
            <a:ext cx="2396558" cy="406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302" y="1336992"/>
            <a:ext cx="3571875" cy="3533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036" y="4805680"/>
            <a:ext cx="5786723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41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9442" y="1746948"/>
            <a:ext cx="1341950" cy="46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7322" y="3286188"/>
            <a:ext cx="715078" cy="356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2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28" y="1321777"/>
            <a:ext cx="108394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04" y="3842971"/>
            <a:ext cx="108585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73042" y="2214308"/>
            <a:ext cx="943678" cy="39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3284984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632816"/>
            <a:ext cx="669384" cy="44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0736" y="5063088"/>
            <a:ext cx="669384" cy="44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9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02" y="827209"/>
            <a:ext cx="10877550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062" y="6194180"/>
            <a:ext cx="990600" cy="34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0242" y="4236148"/>
            <a:ext cx="5891598" cy="2408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8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095" y="1241914"/>
            <a:ext cx="62198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4628" y="1053927"/>
            <a:ext cx="7373888" cy="5022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0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66900"/>
            <a:ext cx="108585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0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00200"/>
            <a:ext cx="10477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711" y="1679570"/>
            <a:ext cx="4203969" cy="38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5" y="1721017"/>
            <a:ext cx="2419350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4121" y="2170697"/>
            <a:ext cx="8207479" cy="1387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891" y="3705488"/>
            <a:ext cx="4650109" cy="1529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3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00175"/>
            <a:ext cx="10915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0627" y="2750382"/>
            <a:ext cx="904589" cy="34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6728" y="2755342"/>
            <a:ext cx="904589" cy="34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0192" y="2750925"/>
            <a:ext cx="585348" cy="34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7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953" y="945173"/>
            <a:ext cx="4429125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493" y="1497623"/>
            <a:ext cx="108966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8499" y="1507920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6119" y="2856364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7172" y="4369296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76" y="1271954"/>
            <a:ext cx="10515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815" y="1343904"/>
            <a:ext cx="5998945" cy="225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9060" y="1254948"/>
            <a:ext cx="200025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785" y="3713088"/>
            <a:ext cx="5651936" cy="30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50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42" y="1325440"/>
            <a:ext cx="10934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8019" y="1867584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9320" y="4334624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9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95475"/>
            <a:ext cx="10858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6787" y="1904160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6248" y="4035544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4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38275"/>
            <a:ext cx="108966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4595" y="2007792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20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28750"/>
            <a:ext cx="109347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8607" y="1850916"/>
            <a:ext cx="419101" cy="38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7043" y="2359040"/>
            <a:ext cx="2541757" cy="39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3739" y="2371520"/>
            <a:ext cx="1917701" cy="371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9" y="2852936"/>
            <a:ext cx="1514152" cy="398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7696" y="3914636"/>
            <a:ext cx="676336" cy="34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4437112"/>
            <a:ext cx="1245496" cy="397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0080" y="4960600"/>
            <a:ext cx="1388400" cy="367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2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252" y="1329836"/>
            <a:ext cx="41243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266" y="2256693"/>
            <a:ext cx="406717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5375" y="3105226"/>
            <a:ext cx="3398193" cy="1704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1632" y="3015304"/>
            <a:ext cx="4178528" cy="2552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46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31" y="1268291"/>
            <a:ext cx="108966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161" y="2169657"/>
            <a:ext cx="6346659" cy="4447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34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62100"/>
            <a:ext cx="108966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540" y="2530605"/>
            <a:ext cx="6081965" cy="3376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36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2024-12-18T03:48:13Z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