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86" y="-78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3133725"/>
            <a:ext cx="44958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52550"/>
            <a:ext cx="108394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26130" y="5120788"/>
            <a:ext cx="593214" cy="310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621" y="3034195"/>
            <a:ext cx="418147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89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19225"/>
            <a:ext cx="104584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7715" y="1765364"/>
            <a:ext cx="648541" cy="35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992" y="2995176"/>
            <a:ext cx="7644928" cy="367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770" y="3459480"/>
            <a:ext cx="7763389" cy="899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528" y="4489330"/>
            <a:ext cx="7892552" cy="1017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15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81125"/>
            <a:ext cx="108775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7031" y="1678940"/>
            <a:ext cx="459469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2924944"/>
            <a:ext cx="716384" cy="377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04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68" y="1323184"/>
            <a:ext cx="108775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14247" y="1668780"/>
            <a:ext cx="898889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0073" y="6102448"/>
            <a:ext cx="632776" cy="34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54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209800"/>
            <a:ext cx="108775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41608" y="2994673"/>
            <a:ext cx="514584" cy="339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4221089"/>
            <a:ext cx="1821968" cy="33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98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904" y="872637"/>
            <a:ext cx="71151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9031" y="3101340"/>
            <a:ext cx="4556489" cy="1907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9031" y="5021580"/>
            <a:ext cx="4566649" cy="1236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48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22" y="1323242"/>
            <a:ext cx="109156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231" y="4361180"/>
            <a:ext cx="9575529" cy="174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57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828800"/>
            <a:ext cx="104584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5911" y="1709420"/>
            <a:ext cx="11109689" cy="3716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6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4" y="1280746"/>
            <a:ext cx="1087755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325" y="4400549"/>
            <a:ext cx="683895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04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606" y="1327638"/>
            <a:ext cx="104584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6711" y="2827020"/>
            <a:ext cx="9463769" cy="3563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07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893" y="927587"/>
            <a:ext cx="4410075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640" y="1362076"/>
            <a:ext cx="10877550" cy="3219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3513" y="4676042"/>
            <a:ext cx="4067175" cy="1866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10511" y="1266332"/>
            <a:ext cx="459469" cy="5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26063" y="2348880"/>
            <a:ext cx="459469" cy="5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47476" y="3886200"/>
            <a:ext cx="459469" cy="332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008" y="1675667"/>
            <a:ext cx="57816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871" y="1587500"/>
            <a:ext cx="6679929" cy="3655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07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72866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4391" y="866140"/>
            <a:ext cx="7777209" cy="5331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169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154" y="1267557"/>
            <a:ext cx="1089660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3999" y="4221040"/>
            <a:ext cx="532447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95271" y="2369820"/>
            <a:ext cx="459469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87963" y="3473956"/>
            <a:ext cx="459469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56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17" y="1309321"/>
            <a:ext cx="1087755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383" y="5240215"/>
            <a:ext cx="9467850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3851" y="2042160"/>
            <a:ext cx="459469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13311" y="3143836"/>
            <a:ext cx="459469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70196" y="4862219"/>
            <a:ext cx="459469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1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70" y="1295137"/>
            <a:ext cx="108775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7051" y="1539240"/>
            <a:ext cx="459469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4408" y="3834502"/>
            <a:ext cx="581432" cy="402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648200"/>
            <a:ext cx="581432" cy="335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14536" y="4990899"/>
            <a:ext cx="581432" cy="335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30864" y="6119584"/>
            <a:ext cx="581432" cy="335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42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707" y="1345955"/>
            <a:ext cx="937260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378" y="902677"/>
            <a:ext cx="2657475" cy="30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5031" y="2440940"/>
            <a:ext cx="5267689" cy="1551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2120" y="5190336"/>
            <a:ext cx="8754680" cy="1505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70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433" y="1321777"/>
            <a:ext cx="108775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071" y="3568700"/>
            <a:ext cx="2315193" cy="338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9557" y="2447607"/>
            <a:ext cx="3667125" cy="3629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3926706"/>
            <a:ext cx="6746296" cy="511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256" y="4509120"/>
            <a:ext cx="7045752" cy="788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84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517" y="826477"/>
            <a:ext cx="6467475" cy="548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4760" y="1308589"/>
            <a:ext cx="2381250" cy="1409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V="1">
            <a:off x="1437911" y="1930400"/>
            <a:ext cx="4603225" cy="1684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831" y="3629660"/>
            <a:ext cx="4993369" cy="2765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80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943" y="6078416"/>
            <a:ext cx="292417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0368" y="720970"/>
            <a:ext cx="10077450" cy="457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1495" y="4972782"/>
            <a:ext cx="1962150" cy="323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843" y="5346456"/>
            <a:ext cx="5286375" cy="66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74732" y="1071500"/>
            <a:ext cx="1429060" cy="647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79" y="3356992"/>
            <a:ext cx="6756247" cy="3379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07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2024-12-18T08:02:31Z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