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58" y="-11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3114675"/>
            <a:ext cx="572452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809" y="1255102"/>
            <a:ext cx="1087755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376" y="4893652"/>
            <a:ext cx="4048125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0490" y="5304693"/>
            <a:ext cx="1628775" cy="1295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0135" y="6416919"/>
            <a:ext cx="419100" cy="266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86691" y="1227853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53760" y="2683520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76670" y="3135778"/>
            <a:ext cx="1180433" cy="363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2848" y="4741256"/>
            <a:ext cx="1180433" cy="363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770" y="1258765"/>
            <a:ext cx="109728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8700" y="1268760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064" y="1722120"/>
            <a:ext cx="727320" cy="368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5085184"/>
            <a:ext cx="1360760" cy="1518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86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63541"/>
            <a:ext cx="1087755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671" y="5575056"/>
            <a:ext cx="10420350" cy="89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05902" y="1742164"/>
            <a:ext cx="584914" cy="458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8440" y="2905137"/>
            <a:ext cx="435448" cy="411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6440" y="3567881"/>
            <a:ext cx="1481704" cy="345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6320" y="4293096"/>
            <a:ext cx="1222288" cy="370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5728" y="6009290"/>
            <a:ext cx="420672" cy="354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08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66925"/>
            <a:ext cx="108775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8028" y="3016280"/>
            <a:ext cx="1596812" cy="37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09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930" y="1340768"/>
            <a:ext cx="109156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5228" y="5017800"/>
            <a:ext cx="746420" cy="371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5176" y="5494368"/>
            <a:ext cx="1476376" cy="382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035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016" y="1256566"/>
            <a:ext cx="1097280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8702" y="6414721"/>
            <a:ext cx="1123950" cy="32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3227" y="6337056"/>
            <a:ext cx="1104900" cy="285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89508" y="2681000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3240" y="3682004"/>
            <a:ext cx="742280" cy="331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75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466975"/>
            <a:ext cx="1082040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19788" y="3432840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3861048"/>
            <a:ext cx="1235968" cy="421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11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2024-12-18T02:35:50Z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