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58" y="-151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2024/12/18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9525" y="3143250"/>
            <a:ext cx="4552950" cy="5715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1819275"/>
            <a:ext cx="9906000" cy="3219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5683" y="1685030"/>
            <a:ext cx="7305037" cy="19319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65203" y="3595110"/>
            <a:ext cx="10413997" cy="16982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8157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6704" y="762732"/>
            <a:ext cx="10858500" cy="5772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022603" y="3219191"/>
            <a:ext cx="584197" cy="3164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43873" y="3219191"/>
            <a:ext cx="430768" cy="3215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43472" y="4437112"/>
            <a:ext cx="4630608" cy="7063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87664" y="5119856"/>
            <a:ext cx="6676176" cy="15095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3942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7008" y="1458790"/>
            <a:ext cx="10820400" cy="1162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58891" y="2831855"/>
            <a:ext cx="6496050" cy="2952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850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8675" y="1914525"/>
            <a:ext cx="10534650" cy="3028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3722" y="2281642"/>
            <a:ext cx="620818" cy="3472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83742" y="2290418"/>
            <a:ext cx="620818" cy="3472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510484" y="2269189"/>
            <a:ext cx="620818" cy="3472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200456" y="2996952"/>
            <a:ext cx="932364" cy="4168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738009" y="3474720"/>
            <a:ext cx="807071" cy="312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25679" y="4293096"/>
            <a:ext cx="5910401" cy="8504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89758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4335" y="1292469"/>
            <a:ext cx="10858500" cy="5257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76043" y="2853431"/>
            <a:ext cx="1696717" cy="2961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59563" y="3600191"/>
            <a:ext cx="853437" cy="3266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4157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5" y="1647825"/>
            <a:ext cx="10877550" cy="3562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80923" y="2812791"/>
            <a:ext cx="639061" cy="3449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700513" y="3163311"/>
            <a:ext cx="492256" cy="3662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0554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3996" y="1278548"/>
            <a:ext cx="10858500" cy="1276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7710" y="2655277"/>
            <a:ext cx="10420350" cy="13716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79746" y="4187337"/>
            <a:ext cx="1895475" cy="22288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82041" y="3721344"/>
            <a:ext cx="5076825" cy="29146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623549" y="2562810"/>
            <a:ext cx="572011" cy="378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151784" y="3554210"/>
            <a:ext cx="770736" cy="3929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52986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242" y="1312985"/>
            <a:ext cx="10858500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9372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5714" y="736355"/>
            <a:ext cx="10458450" cy="5772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89621" y="730635"/>
            <a:ext cx="490699" cy="3056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996640" y="1741448"/>
            <a:ext cx="490699" cy="3056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42050" y="4149080"/>
            <a:ext cx="8255950" cy="24955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4752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6887" y="1277082"/>
            <a:ext cx="10877550" cy="857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5770" y="2237643"/>
            <a:ext cx="10439400" cy="3314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332483" y="2695951"/>
            <a:ext cx="655317" cy="3469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9856" y="2695950"/>
            <a:ext cx="818624" cy="3469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250829" y="4123010"/>
            <a:ext cx="549011" cy="3829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5956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0991" y="945173"/>
            <a:ext cx="4429125" cy="342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908" y="1488098"/>
            <a:ext cx="10896600" cy="4743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822943" y="1403090"/>
            <a:ext cx="495567" cy="4528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807000" y="3840179"/>
            <a:ext cx="495567" cy="4528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822943" y="5085184"/>
            <a:ext cx="495567" cy="4528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3094" y="1112227"/>
            <a:ext cx="7981950" cy="3314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4630" y="4830641"/>
            <a:ext cx="7019925" cy="819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78843" y="4775201"/>
            <a:ext cx="4617717" cy="447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28510" y="1329690"/>
            <a:ext cx="3543300" cy="28575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40630" y="5252326"/>
            <a:ext cx="7499130" cy="5795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75020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2056" y="1285142"/>
            <a:ext cx="10877550" cy="5219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38183" y="1197350"/>
            <a:ext cx="495567" cy="4528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22942" y="2451368"/>
            <a:ext cx="495567" cy="4528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7517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798" y="1386253"/>
            <a:ext cx="10915650" cy="2362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5487" y="3803405"/>
            <a:ext cx="10648950" cy="1695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61983" y="2171186"/>
            <a:ext cx="495567" cy="4528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761983" y="3743133"/>
            <a:ext cx="495567" cy="4528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46929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1339361"/>
            <a:ext cx="10915650" cy="4495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99143" y="2523230"/>
            <a:ext cx="495567" cy="4528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1619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5" y="1438275"/>
            <a:ext cx="10877550" cy="3981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76723" y="1715511"/>
            <a:ext cx="820417" cy="4104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12608" y="2621280"/>
            <a:ext cx="820417" cy="3186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795435" y="2924944"/>
            <a:ext cx="699085" cy="4278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445892" y="4175760"/>
            <a:ext cx="699085" cy="3291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511825" y="4941168"/>
            <a:ext cx="662156" cy="3547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3263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1733550"/>
            <a:ext cx="10820400" cy="3390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4403" y="3635750"/>
            <a:ext cx="5425437" cy="6822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4402" y="4364468"/>
            <a:ext cx="6705598" cy="10101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3102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8691" y="1326173"/>
            <a:ext cx="10839450" cy="2552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3530" y="3903052"/>
            <a:ext cx="9220200" cy="1847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75363" y="3310630"/>
            <a:ext cx="3931917" cy="8448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9184" y="4210098"/>
            <a:ext cx="10071536" cy="17843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880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820400" cy="438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7374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0</Words>
  <Application>Microsoft Office PowerPoint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5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66</cp:revision>
  <dcterms:created xsi:type="dcterms:W3CDTF">2015-09-16T06:44:00Z</dcterms:created>
  <dcterms:modified xsi:type="dcterms:W3CDTF">2024-12-18T07:55:17Z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