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8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2787" y="3124200"/>
            <a:ext cx="56864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700808"/>
            <a:ext cx="108870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26722" y="2178668"/>
            <a:ext cx="585357" cy="375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4043" y="3356992"/>
            <a:ext cx="1530309" cy="404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071687"/>
            <a:ext cx="108204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6188" y="2513360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59" y="1311093"/>
            <a:ext cx="108680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3108" y="2254280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9422" y="5752306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62" y="1362075"/>
            <a:ext cx="108870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81110" y="2780799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55" y="5832475"/>
            <a:ext cx="8216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720" y="1276350"/>
            <a:ext cx="108680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108" y="2274600"/>
            <a:ext cx="6819052" cy="351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6588" y="2767360"/>
            <a:ext cx="1556172" cy="38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824" y="5411698"/>
            <a:ext cx="534476" cy="307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8712" y="5930592"/>
            <a:ext cx="534476" cy="307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362" y="2228850"/>
            <a:ext cx="63912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30325"/>
            <a:ext cx="108966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8327" y="4980683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8088" y="5997672"/>
            <a:ext cx="1027544" cy="372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2024-12-19T06:39:26Z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