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195" y="-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3105150"/>
            <a:ext cx="570547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061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62428" y="1360200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0220" y="5505440"/>
            <a:ext cx="821100" cy="33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81150"/>
            <a:ext cx="109347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9756" y="2898398"/>
            <a:ext cx="759075" cy="362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906143"/>
            <a:ext cx="759075" cy="362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4600" y="4815441"/>
            <a:ext cx="944504" cy="353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71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2721"/>
            <a:ext cx="109728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2748" y="4662200"/>
            <a:ext cx="590972" cy="37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5661248"/>
            <a:ext cx="1568688" cy="353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65" y="687242"/>
            <a:ext cx="10801350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487" y="1621986"/>
            <a:ext cx="10801350" cy="3619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3837" y="4730110"/>
            <a:ext cx="4969853" cy="1933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2531" y="6381017"/>
            <a:ext cx="533400" cy="285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1411" y="6425712"/>
            <a:ext cx="495300" cy="266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38868" y="1634520"/>
            <a:ext cx="1165012" cy="295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06160" y="2927360"/>
            <a:ext cx="578440" cy="36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82608" y="4793486"/>
            <a:ext cx="578440" cy="36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8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179" y="684335"/>
            <a:ext cx="10877550" cy="4152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899" y="4481146"/>
            <a:ext cx="2819400" cy="1447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843" y="5761159"/>
            <a:ext cx="3686175" cy="40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9060" y="6183191"/>
            <a:ext cx="6943725" cy="40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08988" y="1360200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40400" y="2797696"/>
            <a:ext cx="581640" cy="651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11040" y="5705520"/>
            <a:ext cx="507152" cy="3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72892" y="6097838"/>
            <a:ext cx="766867" cy="394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26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800225"/>
            <a:ext cx="108585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3628" y="2213640"/>
            <a:ext cx="2241972" cy="40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85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2024-12-18T02:31:07Z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