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64" r:id="rId3"/>
    <p:sldId id="363" r:id="rId4"/>
    <p:sldId id="362" r:id="rId5"/>
    <p:sldId id="361" r:id="rId6"/>
    <p:sldId id="360" r:id="rId7"/>
    <p:sldId id="359" r:id="rId8"/>
    <p:sldId id="357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342" r:id="rId22"/>
    <p:sldId id="340" r:id="rId23"/>
    <p:sldId id="339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E73AA4-301C-4CEB-3EB2-9BC7C943E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18995"/>
            <a:ext cx="11665296" cy="820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23D48A-2FCB-83BE-FB77-095A5E6A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397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217B95-81AB-F5DF-2570-08785769775D}"/>
              </a:ext>
            </a:extLst>
          </p:cNvPr>
          <p:cNvSpPr/>
          <p:nvPr/>
        </p:nvSpPr>
        <p:spPr bwMode="white">
          <a:xfrm>
            <a:off x="8787404" y="1923864"/>
            <a:ext cx="1666247" cy="51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FE1D54-C531-D816-DDD3-9531614CFC05}"/>
              </a:ext>
            </a:extLst>
          </p:cNvPr>
          <p:cNvSpPr/>
          <p:nvPr/>
        </p:nvSpPr>
        <p:spPr bwMode="white">
          <a:xfrm>
            <a:off x="8701711" y="4670355"/>
            <a:ext cx="523677" cy="4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19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045FA-FF7B-64C3-D1C2-65437F4A54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41838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203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40A8C-07CD-1BC0-6E0F-79767325E0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4704"/>
            <a:ext cx="8385800" cy="605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37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14CD4-3858-EAF8-7A69-E85336DD5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890252"/>
            <a:ext cx="11340000" cy="2760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129FDA-4C2F-C40C-A6A0-DB3928770A6E}"/>
              </a:ext>
            </a:extLst>
          </p:cNvPr>
          <p:cNvSpPr/>
          <p:nvPr/>
        </p:nvSpPr>
        <p:spPr bwMode="white">
          <a:xfrm>
            <a:off x="2567608" y="1988840"/>
            <a:ext cx="8649189" cy="50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6BEC53-4A1C-3503-7912-36C2BCEAA1E8}"/>
              </a:ext>
            </a:extLst>
          </p:cNvPr>
          <p:cNvSpPr/>
          <p:nvPr/>
        </p:nvSpPr>
        <p:spPr bwMode="white">
          <a:xfrm>
            <a:off x="1466873" y="2915475"/>
            <a:ext cx="2789773" cy="52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88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F8ECE-2807-8A99-FD30-FD55096E3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17400"/>
            <a:ext cx="11340000" cy="502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9DD60F-B96E-CCFF-EAB1-8FB14133AB01}"/>
              </a:ext>
            </a:extLst>
          </p:cNvPr>
          <p:cNvSpPr/>
          <p:nvPr/>
        </p:nvSpPr>
        <p:spPr bwMode="white">
          <a:xfrm>
            <a:off x="8303608" y="3014352"/>
            <a:ext cx="2814272" cy="52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C05B5B-7C95-B555-CB26-AC1E794288DB}"/>
              </a:ext>
            </a:extLst>
          </p:cNvPr>
          <p:cNvSpPr/>
          <p:nvPr/>
        </p:nvSpPr>
        <p:spPr bwMode="white">
          <a:xfrm>
            <a:off x="1318832" y="3806440"/>
            <a:ext cx="3865315" cy="94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F1AC51-90F2-741D-BC1B-428089DE0ECF}"/>
              </a:ext>
            </a:extLst>
          </p:cNvPr>
          <p:cNvSpPr/>
          <p:nvPr/>
        </p:nvSpPr>
        <p:spPr bwMode="white">
          <a:xfrm>
            <a:off x="5999352" y="5174592"/>
            <a:ext cx="975911" cy="47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95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6104D-397C-48B0-3560-A59CB2F5B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532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4035F5-B28D-E500-55EF-64798B433738}"/>
              </a:ext>
            </a:extLst>
          </p:cNvPr>
          <p:cNvSpPr/>
          <p:nvPr/>
        </p:nvSpPr>
        <p:spPr bwMode="white">
          <a:xfrm>
            <a:off x="9263474" y="966401"/>
            <a:ext cx="1818589" cy="5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BBFED8-DFFC-3202-A2DC-8045FA53780F}"/>
              </a:ext>
            </a:extLst>
          </p:cNvPr>
          <p:cNvSpPr/>
          <p:nvPr/>
        </p:nvSpPr>
        <p:spPr bwMode="white">
          <a:xfrm>
            <a:off x="1484482" y="1941367"/>
            <a:ext cx="580806" cy="4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A87142-E7C5-DBBB-6EB0-B507F7ED5762}"/>
              </a:ext>
            </a:extLst>
          </p:cNvPr>
          <p:cNvSpPr/>
          <p:nvPr/>
        </p:nvSpPr>
        <p:spPr bwMode="white">
          <a:xfrm>
            <a:off x="8743422" y="3581709"/>
            <a:ext cx="2342266" cy="72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982DE6-031C-B7CD-11DE-092070FB7D0A}"/>
              </a:ext>
            </a:extLst>
          </p:cNvPr>
          <p:cNvSpPr/>
          <p:nvPr/>
        </p:nvSpPr>
        <p:spPr bwMode="white">
          <a:xfrm>
            <a:off x="1318833" y="4589848"/>
            <a:ext cx="9763230" cy="64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5FE8473-8421-F35D-3C94-0506469E817C}"/>
              </a:ext>
            </a:extLst>
          </p:cNvPr>
          <p:cNvSpPr/>
          <p:nvPr/>
        </p:nvSpPr>
        <p:spPr bwMode="white">
          <a:xfrm>
            <a:off x="1398789" y="5655295"/>
            <a:ext cx="5808060" cy="51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70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7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311D15-BEFC-A8C1-7F7F-855112FCE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7372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C8B7EB-C031-25A0-EA23-25374CABE15D}"/>
              </a:ext>
            </a:extLst>
          </p:cNvPr>
          <p:cNvSpPr/>
          <p:nvPr/>
        </p:nvSpPr>
        <p:spPr bwMode="white">
          <a:xfrm>
            <a:off x="9394436" y="4708528"/>
            <a:ext cx="293443" cy="30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13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DABFB-71CA-BAEC-5BCA-01F01A5B4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4367FC-14C1-CD0C-B663-2977C994E714}"/>
              </a:ext>
            </a:extLst>
          </p:cNvPr>
          <p:cNvSpPr/>
          <p:nvPr/>
        </p:nvSpPr>
        <p:spPr bwMode="white">
          <a:xfrm>
            <a:off x="10500302" y="4935556"/>
            <a:ext cx="371334" cy="40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26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C9B31-8F22-30B5-C451-CAD6E80D2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36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332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93DB2-830F-07D7-9C66-42D405AE2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83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7DE0C-EDBC-C720-70FC-B5A662657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D80B11-4EA3-48E4-4AD0-B6B10B7DF74A}"/>
              </a:ext>
            </a:extLst>
          </p:cNvPr>
          <p:cNvSpPr/>
          <p:nvPr/>
        </p:nvSpPr>
        <p:spPr bwMode="white">
          <a:xfrm>
            <a:off x="10557430" y="4015539"/>
            <a:ext cx="342770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83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0E96E-5A93-CE1D-8C0A-67F04DF81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07" y="766718"/>
            <a:ext cx="10525264" cy="815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C9692D-4230-D83F-9506-D684EF1BEE9B}"/>
              </a:ext>
            </a:extLst>
          </p:cNvPr>
          <p:cNvSpPr/>
          <p:nvPr/>
        </p:nvSpPr>
        <p:spPr bwMode="white">
          <a:xfrm>
            <a:off x="9132352" y="886282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BA2D11-AC35-5F1B-4F68-474D31CBC0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3645024"/>
            <a:ext cx="6900752" cy="291590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D82E6EA-69CE-1CB5-3039-9FE0C47340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01474"/>
            <a:ext cx="8796992" cy="441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7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6B84D-C68D-39FE-87D5-246BD0880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213120" cy="42855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2500D1B-D265-5849-540F-18EFBED47C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861048"/>
            <a:ext cx="7042472" cy="309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3680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765EF-2423-6FE9-47CD-A491FC5B1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681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B93504-378E-1434-A4DE-101EEBEC9778}"/>
              </a:ext>
            </a:extLst>
          </p:cNvPr>
          <p:cNvSpPr/>
          <p:nvPr/>
        </p:nvSpPr>
        <p:spPr bwMode="white">
          <a:xfrm>
            <a:off x="8508314" y="1103610"/>
            <a:ext cx="1161612" cy="4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1CD2F4-C788-63F9-4517-25874AC27765}"/>
              </a:ext>
            </a:extLst>
          </p:cNvPr>
          <p:cNvSpPr/>
          <p:nvPr/>
        </p:nvSpPr>
        <p:spPr bwMode="white">
          <a:xfrm>
            <a:off x="10441161" y="2018689"/>
            <a:ext cx="476070" cy="4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C5502C-F95F-4E96-A164-330E9165E29A}"/>
              </a:ext>
            </a:extLst>
          </p:cNvPr>
          <p:cNvSpPr/>
          <p:nvPr/>
        </p:nvSpPr>
        <p:spPr bwMode="white">
          <a:xfrm>
            <a:off x="1700506" y="2981429"/>
            <a:ext cx="495113" cy="4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DAFC28-9AD9-25DE-20ED-81960D868C29}"/>
              </a:ext>
            </a:extLst>
          </p:cNvPr>
          <p:cNvSpPr/>
          <p:nvPr/>
        </p:nvSpPr>
        <p:spPr bwMode="white">
          <a:xfrm>
            <a:off x="9222420" y="4906908"/>
            <a:ext cx="1142569" cy="4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3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34FD5-DA7A-F8B3-A4AC-F3B1A988BB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527264"/>
            <a:ext cx="8208912" cy="50179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2BFEA44-E7B3-5CE4-352F-629BDE293B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438" y="5545164"/>
            <a:ext cx="7626018" cy="12540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44F7F7-496E-46D7-22BD-894008BC7870}"/>
              </a:ext>
            </a:extLst>
          </p:cNvPr>
          <p:cNvSpPr/>
          <p:nvPr/>
        </p:nvSpPr>
        <p:spPr bwMode="white">
          <a:xfrm>
            <a:off x="9264352" y="508518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88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709B7-B90F-A6B1-B439-865BB408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5751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4BD077-DE92-0BB4-3A1A-D6F62644D5C7}"/>
              </a:ext>
            </a:extLst>
          </p:cNvPr>
          <p:cNvSpPr/>
          <p:nvPr/>
        </p:nvSpPr>
        <p:spPr bwMode="white">
          <a:xfrm>
            <a:off x="9601478" y="4331016"/>
            <a:ext cx="313542" cy="34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58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6B1B9-8958-031B-8D12-B0D10EDBF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6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D7B26-51C6-A518-7179-3DFF19B2ADCB}"/>
              </a:ext>
            </a:extLst>
          </p:cNvPr>
          <p:cNvSpPr/>
          <p:nvPr/>
        </p:nvSpPr>
        <p:spPr bwMode="white">
          <a:xfrm>
            <a:off x="2911738" y="4199456"/>
            <a:ext cx="2228010" cy="49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51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9A332-C972-624A-43A2-E67734E68E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83000"/>
            <a:ext cx="11340000" cy="5292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1E9C7C-99FD-202C-EA49-19FE028F0474}"/>
              </a:ext>
            </a:extLst>
          </p:cNvPr>
          <p:cNvSpPr/>
          <p:nvPr/>
        </p:nvSpPr>
        <p:spPr bwMode="white">
          <a:xfrm>
            <a:off x="2195512" y="4032080"/>
            <a:ext cx="5904656" cy="83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59DA1D-2907-4219-436E-EF079A52C382}"/>
              </a:ext>
            </a:extLst>
          </p:cNvPr>
          <p:cNvSpPr/>
          <p:nvPr/>
        </p:nvSpPr>
        <p:spPr bwMode="white">
          <a:xfrm>
            <a:off x="3394216" y="5378935"/>
            <a:ext cx="2218488" cy="4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16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F4861-1E67-AD62-F4D6-B64717894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532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0664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1FD54-BD93-2DAB-B895-24899EAC1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37000"/>
            <a:ext cx="11340000" cy="49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97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155EE-6802-7E42-7A6B-2D83EE740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389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81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E4353-2E1C-0C34-8AD2-DC8D5BE56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3688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B345C-7895-43A6-2585-8AE323BA815F}"/>
              </a:ext>
            </a:extLst>
          </p:cNvPr>
          <p:cNvSpPr/>
          <p:nvPr/>
        </p:nvSpPr>
        <p:spPr bwMode="white">
          <a:xfrm>
            <a:off x="10128719" y="2714899"/>
            <a:ext cx="313416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8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E5AD0-8835-7186-140F-A65547ED2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7922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C1EF8A-075F-5FC3-2F38-702B03D9A55E}"/>
              </a:ext>
            </a:extLst>
          </p:cNvPr>
          <p:cNvSpPr/>
          <p:nvPr/>
        </p:nvSpPr>
        <p:spPr bwMode="white">
          <a:xfrm>
            <a:off x="5951984" y="4108610"/>
            <a:ext cx="1703566" cy="4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5A400C-C20F-B1DE-EF76-4AE6CB28FFA7}"/>
              </a:ext>
            </a:extLst>
          </p:cNvPr>
          <p:cNvSpPr/>
          <p:nvPr/>
        </p:nvSpPr>
        <p:spPr bwMode="white">
          <a:xfrm>
            <a:off x="5513233" y="4889808"/>
            <a:ext cx="1590075" cy="4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38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D2FA1-7A57-886D-6A6C-6C16CE089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48417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269C90-D1F6-7059-0232-43683907FE0E}"/>
              </a:ext>
            </a:extLst>
          </p:cNvPr>
          <p:cNvSpPr/>
          <p:nvPr/>
        </p:nvSpPr>
        <p:spPr bwMode="white">
          <a:xfrm>
            <a:off x="6262456" y="2849850"/>
            <a:ext cx="1656725" cy="4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9613D9-9BE4-FA01-BD98-D8D0AB8D5A4A}"/>
              </a:ext>
            </a:extLst>
          </p:cNvPr>
          <p:cNvSpPr/>
          <p:nvPr/>
        </p:nvSpPr>
        <p:spPr bwMode="white">
          <a:xfrm>
            <a:off x="5662607" y="3650452"/>
            <a:ext cx="542720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D8AE05-39D3-47B1-F1DD-DB1440318513}"/>
              </a:ext>
            </a:extLst>
          </p:cNvPr>
          <p:cNvSpPr/>
          <p:nvPr/>
        </p:nvSpPr>
        <p:spPr bwMode="white">
          <a:xfrm>
            <a:off x="1758828" y="3933056"/>
            <a:ext cx="3473075" cy="58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D630C5-FDA0-D97B-4DAF-BFC86372842D}"/>
              </a:ext>
            </a:extLst>
          </p:cNvPr>
          <p:cNvSpPr/>
          <p:nvPr/>
        </p:nvSpPr>
        <p:spPr bwMode="white">
          <a:xfrm>
            <a:off x="1187544" y="4822762"/>
            <a:ext cx="2237531" cy="4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94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8B520-A3E3-4AEF-B2D3-AB5AD64FCA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764704"/>
            <a:ext cx="8315664" cy="40233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0833E4F-D049-5C22-26CA-48D748F762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653136"/>
            <a:ext cx="6780768" cy="21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4744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63739-AB42-E13C-15DF-2812F3C0C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4847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FF9C0F-870A-1F1A-9E86-4AD9BC32941E}"/>
              </a:ext>
            </a:extLst>
          </p:cNvPr>
          <p:cNvSpPr/>
          <p:nvPr/>
        </p:nvSpPr>
        <p:spPr bwMode="white">
          <a:xfrm>
            <a:off x="7507464" y="1880083"/>
            <a:ext cx="3545031" cy="5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BA4BB5-BA43-E21A-160D-A4DF399BE7E7}"/>
              </a:ext>
            </a:extLst>
          </p:cNvPr>
          <p:cNvSpPr/>
          <p:nvPr/>
        </p:nvSpPr>
        <p:spPr bwMode="white">
          <a:xfrm>
            <a:off x="1623234" y="2637774"/>
            <a:ext cx="9501270" cy="61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4A1C67-86BE-1122-6628-223A83C61380}"/>
              </a:ext>
            </a:extLst>
          </p:cNvPr>
          <p:cNvSpPr/>
          <p:nvPr/>
        </p:nvSpPr>
        <p:spPr bwMode="white">
          <a:xfrm>
            <a:off x="1623235" y="3437720"/>
            <a:ext cx="5284382" cy="55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6ACD61-AEE1-CFE3-01A8-AED391AD7FA3}"/>
              </a:ext>
            </a:extLst>
          </p:cNvPr>
          <p:cNvSpPr/>
          <p:nvPr/>
        </p:nvSpPr>
        <p:spPr bwMode="white">
          <a:xfrm>
            <a:off x="9506962" y="4301816"/>
            <a:ext cx="1473526" cy="48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4D2F199-5141-5EA3-F1CD-679EAE869A29}"/>
              </a:ext>
            </a:extLst>
          </p:cNvPr>
          <p:cNvSpPr/>
          <p:nvPr/>
        </p:nvSpPr>
        <p:spPr bwMode="white">
          <a:xfrm>
            <a:off x="1623234" y="4956070"/>
            <a:ext cx="6476934" cy="61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6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4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34DF9-2F19-8FFB-8662-C9D38D919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3140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72959-AF25-2497-F0F6-AB627A32670C}"/>
              </a:ext>
            </a:extLst>
          </p:cNvPr>
          <p:cNvSpPr/>
          <p:nvPr/>
        </p:nvSpPr>
        <p:spPr bwMode="white">
          <a:xfrm>
            <a:off x="2449729" y="1868534"/>
            <a:ext cx="1380604" cy="49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533C4C-93CF-F378-7F16-2B018C33CFE1}"/>
              </a:ext>
            </a:extLst>
          </p:cNvPr>
          <p:cNvSpPr/>
          <p:nvPr/>
        </p:nvSpPr>
        <p:spPr bwMode="white">
          <a:xfrm>
            <a:off x="2897235" y="3453221"/>
            <a:ext cx="1114005" cy="51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24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0B9DB-B550-574C-3C23-E7658A09D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2ADB0E-AD53-AFA5-D5CD-E016E185AFAD}"/>
              </a:ext>
            </a:extLst>
          </p:cNvPr>
          <p:cNvSpPr/>
          <p:nvPr/>
        </p:nvSpPr>
        <p:spPr bwMode="white">
          <a:xfrm>
            <a:off x="7758136" y="4149081"/>
            <a:ext cx="2799294" cy="55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601E45-7AC5-BA2F-4377-3777019AA6F7}"/>
              </a:ext>
            </a:extLst>
          </p:cNvPr>
          <p:cNvSpPr/>
          <p:nvPr/>
        </p:nvSpPr>
        <p:spPr bwMode="white">
          <a:xfrm>
            <a:off x="1188362" y="4940134"/>
            <a:ext cx="9369068" cy="55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8FEBEC-2BD4-FAFC-82A1-045D3F88EB53}"/>
              </a:ext>
            </a:extLst>
          </p:cNvPr>
          <p:cNvSpPr/>
          <p:nvPr/>
        </p:nvSpPr>
        <p:spPr bwMode="white">
          <a:xfrm>
            <a:off x="1216926" y="5817876"/>
            <a:ext cx="780755" cy="4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24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652046-2D7F-F155-0BCA-1C1FB869E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1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7F49AB-D081-A3E9-6F0D-9CDACCAE9058}"/>
              </a:ext>
            </a:extLst>
          </p:cNvPr>
          <p:cNvSpPr/>
          <p:nvPr/>
        </p:nvSpPr>
        <p:spPr bwMode="white">
          <a:xfrm>
            <a:off x="7063073" y="4846126"/>
            <a:ext cx="1104483" cy="4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36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7A293-EC2F-C05B-BC3A-D087DC992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1B7C2-B95C-F376-E354-27727E854E8B}"/>
              </a:ext>
            </a:extLst>
          </p:cNvPr>
          <p:cNvSpPr/>
          <p:nvPr/>
        </p:nvSpPr>
        <p:spPr bwMode="white">
          <a:xfrm>
            <a:off x="3444937" y="3054076"/>
            <a:ext cx="1028312" cy="5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70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E1D739-5E51-5EE2-E9EF-A65C5BBBC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29061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51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732ED-68FD-1A1F-6867-6D255666F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32" y="692696"/>
            <a:ext cx="10357136" cy="3304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B319CC-BC89-6DE8-CBD8-E12E703EC3D8}"/>
              </a:ext>
            </a:extLst>
          </p:cNvPr>
          <p:cNvSpPr/>
          <p:nvPr/>
        </p:nvSpPr>
        <p:spPr bwMode="white">
          <a:xfrm>
            <a:off x="6744072" y="836712"/>
            <a:ext cx="1224136" cy="55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5C8F84-55E8-B8D6-04EC-8DC89E381818}"/>
              </a:ext>
            </a:extLst>
          </p:cNvPr>
          <p:cNvSpPr/>
          <p:nvPr/>
        </p:nvSpPr>
        <p:spPr bwMode="white">
          <a:xfrm>
            <a:off x="7248128" y="2492896"/>
            <a:ext cx="2304256" cy="55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0A9C7B-DE9C-78E0-CDE7-C2EE5D2AAB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218" y="4090730"/>
            <a:ext cx="10357136" cy="26654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E5968F-79D6-E97F-2254-428024CDE8DF}"/>
              </a:ext>
            </a:extLst>
          </p:cNvPr>
          <p:cNvSpPr/>
          <p:nvPr/>
        </p:nvSpPr>
        <p:spPr bwMode="white">
          <a:xfrm>
            <a:off x="8832304" y="4941168"/>
            <a:ext cx="1656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8D189-12AE-D774-3DF4-D3240479AB11}"/>
              </a:ext>
            </a:extLst>
          </p:cNvPr>
          <p:cNvSpPr/>
          <p:nvPr/>
        </p:nvSpPr>
        <p:spPr bwMode="white">
          <a:xfrm>
            <a:off x="1623138" y="5796950"/>
            <a:ext cx="5900942" cy="79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3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07282-2668-68D4-C665-FA7B4D5F7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17714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873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33443-6E5C-F8E7-AE63-DAC727883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2946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72E34B-F27F-FD82-31D0-43F2226EBAF6}"/>
              </a:ext>
            </a:extLst>
          </p:cNvPr>
          <p:cNvSpPr/>
          <p:nvPr/>
        </p:nvSpPr>
        <p:spPr bwMode="white">
          <a:xfrm>
            <a:off x="8012006" y="1844824"/>
            <a:ext cx="30525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527027-3A0F-2535-74B4-0237139DB6E2}"/>
              </a:ext>
            </a:extLst>
          </p:cNvPr>
          <p:cNvSpPr/>
          <p:nvPr/>
        </p:nvSpPr>
        <p:spPr bwMode="white">
          <a:xfrm>
            <a:off x="1385104" y="2708921"/>
            <a:ext cx="3646700" cy="85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5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2024-10-14T13:27:23Z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