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95" y="3052809"/>
            <a:ext cx="8723809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7E63A-68D0-36AC-AC04-4D29EB39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39FA6-4F4F-CE26-0FBE-83CB491FA126}"/>
              </a:ext>
            </a:extLst>
          </p:cNvPr>
          <p:cNvSpPr/>
          <p:nvPr/>
        </p:nvSpPr>
        <p:spPr bwMode="white">
          <a:xfrm>
            <a:off x="1740604" y="2780928"/>
            <a:ext cx="9179932" cy="68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5F8890-ED9B-0FB9-2449-E49A6F1EB7AE}"/>
              </a:ext>
            </a:extLst>
          </p:cNvPr>
          <p:cNvSpPr/>
          <p:nvPr/>
        </p:nvSpPr>
        <p:spPr bwMode="white">
          <a:xfrm>
            <a:off x="1127448" y="3717032"/>
            <a:ext cx="9145016" cy="67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7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D1DBC-BD1C-409E-74ED-1446724AE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8672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3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7347C-15D1-A639-38D2-54B90475E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F7B32-F01C-997E-1F59-3D3BEB4266C1}"/>
              </a:ext>
            </a:extLst>
          </p:cNvPr>
          <p:cNvSpPr/>
          <p:nvPr/>
        </p:nvSpPr>
        <p:spPr bwMode="white">
          <a:xfrm>
            <a:off x="5511083" y="2930463"/>
            <a:ext cx="666498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37A1A-A5D7-C7EB-34EC-70D61F3946BC}"/>
              </a:ext>
            </a:extLst>
          </p:cNvPr>
          <p:cNvSpPr/>
          <p:nvPr/>
        </p:nvSpPr>
        <p:spPr bwMode="white">
          <a:xfrm>
            <a:off x="7815264" y="2920930"/>
            <a:ext cx="1218740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DD281-8C0F-E9BD-AFF1-981FC30DDB93}"/>
              </a:ext>
            </a:extLst>
          </p:cNvPr>
          <p:cNvSpPr/>
          <p:nvPr/>
        </p:nvSpPr>
        <p:spPr bwMode="white">
          <a:xfrm>
            <a:off x="8357984" y="3864667"/>
            <a:ext cx="1066397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70AAE2-8D29-BC2A-FD1C-DA462F742D1F}"/>
              </a:ext>
            </a:extLst>
          </p:cNvPr>
          <p:cNvSpPr/>
          <p:nvPr/>
        </p:nvSpPr>
        <p:spPr bwMode="white">
          <a:xfrm>
            <a:off x="2254760" y="4846535"/>
            <a:ext cx="1094962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6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B0464-C4D9-3DEA-E358-9FAF8CA6C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61570-4298-EA94-1245-FF9CEB06174C}"/>
              </a:ext>
            </a:extLst>
          </p:cNvPr>
          <p:cNvSpPr/>
          <p:nvPr/>
        </p:nvSpPr>
        <p:spPr bwMode="white">
          <a:xfrm>
            <a:off x="1712040" y="3810085"/>
            <a:ext cx="704584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66A3D-A196-FE24-72BF-433168F0C548}"/>
              </a:ext>
            </a:extLst>
          </p:cNvPr>
          <p:cNvSpPr/>
          <p:nvPr/>
        </p:nvSpPr>
        <p:spPr bwMode="white">
          <a:xfrm>
            <a:off x="7824785" y="4773753"/>
            <a:ext cx="1094962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9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2E8EB-D51B-4556-11EE-19BEE1A20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07872"/>
            <a:ext cx="9925088" cy="36489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B3C0DDF-664E-35F5-566E-DCDE2D728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01" y="4149080"/>
            <a:ext cx="8981556" cy="25370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EE343C-34F0-3CB6-AF38-D52158948A5D}"/>
              </a:ext>
            </a:extLst>
          </p:cNvPr>
          <p:cNvSpPr/>
          <p:nvPr/>
        </p:nvSpPr>
        <p:spPr bwMode="white">
          <a:xfrm>
            <a:off x="9840416" y="3645024"/>
            <a:ext cx="556398" cy="55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5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F702A-8CA2-2493-D2D2-F50C1BACB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0497074" cy="554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8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AD98F-924D-B783-1ED1-78171CD41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293F8-14F8-A2B3-92D2-7A7361BD97AF}"/>
              </a:ext>
            </a:extLst>
          </p:cNvPr>
          <p:cNvSpPr/>
          <p:nvPr/>
        </p:nvSpPr>
        <p:spPr bwMode="white">
          <a:xfrm>
            <a:off x="10481259" y="2073511"/>
            <a:ext cx="371334" cy="4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2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053E8-4A94-72B5-B747-C7AA471CF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DF1C8-E03C-99CA-858F-C7059E75D839}"/>
              </a:ext>
            </a:extLst>
          </p:cNvPr>
          <p:cNvSpPr/>
          <p:nvPr/>
        </p:nvSpPr>
        <p:spPr bwMode="white">
          <a:xfrm>
            <a:off x="10481259" y="5448391"/>
            <a:ext cx="371334" cy="41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E4CB0-273E-9ABA-62B8-B0A7A3230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2632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BAC33-0F91-0D2F-6742-E236DC442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59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21CE4-D035-13EC-CC8C-276892D63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0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D2CA4-676D-AB51-D194-4FC397D35F91}"/>
              </a:ext>
            </a:extLst>
          </p:cNvPr>
          <p:cNvSpPr/>
          <p:nvPr/>
        </p:nvSpPr>
        <p:spPr bwMode="white">
          <a:xfrm>
            <a:off x="6644130" y="2452629"/>
            <a:ext cx="1114005" cy="5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EBC6A6-D6C0-25CA-6673-D872F24C375F}"/>
              </a:ext>
            </a:extLst>
          </p:cNvPr>
          <p:cNvSpPr/>
          <p:nvPr/>
        </p:nvSpPr>
        <p:spPr bwMode="white">
          <a:xfrm>
            <a:off x="11033501" y="2500256"/>
            <a:ext cx="485591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7D1DAB-A79A-FEFC-3AA7-E2A99EC290BC}"/>
              </a:ext>
            </a:extLst>
          </p:cNvPr>
          <p:cNvSpPr/>
          <p:nvPr/>
        </p:nvSpPr>
        <p:spPr bwMode="white">
          <a:xfrm>
            <a:off x="940806" y="3357536"/>
            <a:ext cx="580806" cy="5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667853-C39C-06F6-DD68-6899115A14D0}"/>
              </a:ext>
            </a:extLst>
          </p:cNvPr>
          <p:cNvSpPr/>
          <p:nvPr/>
        </p:nvSpPr>
        <p:spPr bwMode="white">
          <a:xfrm>
            <a:off x="2968866" y="3357536"/>
            <a:ext cx="1133047" cy="5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6DF78-67D2-0BA7-AD77-9AB1DC920C42}"/>
              </a:ext>
            </a:extLst>
          </p:cNvPr>
          <p:cNvSpPr/>
          <p:nvPr/>
        </p:nvSpPr>
        <p:spPr bwMode="white">
          <a:xfrm>
            <a:off x="5807969" y="3284984"/>
            <a:ext cx="1826388" cy="59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702461-F53C-59E9-C995-80F163088133}"/>
              </a:ext>
            </a:extLst>
          </p:cNvPr>
          <p:cNvSpPr/>
          <p:nvPr/>
        </p:nvSpPr>
        <p:spPr bwMode="white">
          <a:xfrm>
            <a:off x="2664181" y="4262442"/>
            <a:ext cx="1142569" cy="5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D99D63-F2E4-7783-66D2-3D82CE088789}"/>
              </a:ext>
            </a:extLst>
          </p:cNvPr>
          <p:cNvSpPr/>
          <p:nvPr/>
        </p:nvSpPr>
        <p:spPr bwMode="white">
          <a:xfrm>
            <a:off x="6291838" y="5085184"/>
            <a:ext cx="2396450" cy="58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0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2DEA5-8AE9-DA8C-B4BD-3EE11F59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0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6F7E3-3CAB-5A04-66D4-85BEAD508F2F}"/>
              </a:ext>
            </a:extLst>
          </p:cNvPr>
          <p:cNvSpPr/>
          <p:nvPr/>
        </p:nvSpPr>
        <p:spPr bwMode="white">
          <a:xfrm>
            <a:off x="10090881" y="1033420"/>
            <a:ext cx="495113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7EBD6-7683-70C0-9DF3-AAEAEA76A7BC}"/>
              </a:ext>
            </a:extLst>
          </p:cNvPr>
          <p:cNvSpPr/>
          <p:nvPr/>
        </p:nvSpPr>
        <p:spPr bwMode="white">
          <a:xfrm>
            <a:off x="1255012" y="1938774"/>
            <a:ext cx="533198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99DE9-5498-9E79-CDEF-F37374F5EAB3}"/>
              </a:ext>
            </a:extLst>
          </p:cNvPr>
          <p:cNvSpPr/>
          <p:nvPr/>
        </p:nvSpPr>
        <p:spPr bwMode="white">
          <a:xfrm>
            <a:off x="1940554" y="3635122"/>
            <a:ext cx="542720" cy="5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9E9474-25C7-A58C-8914-9C7B8131E53A}"/>
              </a:ext>
            </a:extLst>
          </p:cNvPr>
          <p:cNvSpPr/>
          <p:nvPr/>
        </p:nvSpPr>
        <p:spPr bwMode="white">
          <a:xfrm>
            <a:off x="3054559" y="4530947"/>
            <a:ext cx="542720" cy="4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52EFE5D-7B6F-4D6A-2083-19BC53F49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00" y="5150400"/>
            <a:ext cx="11340000" cy="8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0DF10-E619-F356-75D2-72795F9C0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43581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C7293-A635-0844-6DB6-92435F2539DF}"/>
              </a:ext>
            </a:extLst>
          </p:cNvPr>
          <p:cNvSpPr/>
          <p:nvPr/>
        </p:nvSpPr>
        <p:spPr bwMode="white">
          <a:xfrm>
            <a:off x="4222579" y="1925552"/>
            <a:ext cx="308550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AD0EC-769A-89D0-B85B-F260A2C4EFBB}"/>
              </a:ext>
            </a:extLst>
          </p:cNvPr>
          <p:cNvSpPr/>
          <p:nvPr/>
        </p:nvSpPr>
        <p:spPr bwMode="white">
          <a:xfrm>
            <a:off x="7596112" y="2717640"/>
            <a:ext cx="3440295" cy="66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365DDA-52CB-F6F7-9DD0-96BD052A3FB0}"/>
              </a:ext>
            </a:extLst>
          </p:cNvPr>
          <p:cNvSpPr/>
          <p:nvPr/>
        </p:nvSpPr>
        <p:spPr bwMode="white">
          <a:xfrm>
            <a:off x="1613712" y="3653745"/>
            <a:ext cx="4686256" cy="59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8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85C02-305A-9559-5F5B-A3BC916D7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67860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2F4A70-8AB4-A7C7-715A-26B789A09A6B}"/>
              </a:ext>
            </a:extLst>
          </p:cNvPr>
          <p:cNvSpPr/>
          <p:nvPr/>
        </p:nvSpPr>
        <p:spPr bwMode="white">
          <a:xfrm>
            <a:off x="2685590" y="5589240"/>
            <a:ext cx="5570649" cy="83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7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71A44-8991-03DE-4B31-BCF822882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36" y="836712"/>
            <a:ext cx="11340000" cy="51808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BD74A8-F98A-C785-AC2C-FF6B074F810C}"/>
              </a:ext>
            </a:extLst>
          </p:cNvPr>
          <p:cNvSpPr/>
          <p:nvPr/>
        </p:nvSpPr>
        <p:spPr bwMode="white">
          <a:xfrm>
            <a:off x="2099840" y="1781536"/>
            <a:ext cx="6221846" cy="5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361EB9-E89A-002E-364C-23164D38F927}"/>
              </a:ext>
            </a:extLst>
          </p:cNvPr>
          <p:cNvSpPr/>
          <p:nvPr/>
        </p:nvSpPr>
        <p:spPr bwMode="white">
          <a:xfrm>
            <a:off x="3303902" y="2741426"/>
            <a:ext cx="2237531" cy="4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B31CD-6AC6-4789-48FA-B796A433ED26}"/>
              </a:ext>
            </a:extLst>
          </p:cNvPr>
          <p:cNvSpPr/>
          <p:nvPr/>
        </p:nvSpPr>
        <p:spPr bwMode="white">
          <a:xfrm>
            <a:off x="2180376" y="3598548"/>
            <a:ext cx="1037833" cy="4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B4B29A-2131-3778-1143-2AFEE69D93B0}"/>
              </a:ext>
            </a:extLst>
          </p:cNvPr>
          <p:cNvSpPr/>
          <p:nvPr/>
        </p:nvSpPr>
        <p:spPr bwMode="white">
          <a:xfrm>
            <a:off x="1885212" y="5093904"/>
            <a:ext cx="8351532" cy="75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5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8F064-2BC7-5E07-920F-3F2CE8D8A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340000" cy="58200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C50C2-4B65-CD04-4E07-01D03887F51C}"/>
              </a:ext>
            </a:extLst>
          </p:cNvPr>
          <p:cNvSpPr/>
          <p:nvPr/>
        </p:nvSpPr>
        <p:spPr bwMode="white">
          <a:xfrm>
            <a:off x="10461977" y="5879904"/>
            <a:ext cx="371335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2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52781-0A2E-3E82-59BA-DB795E83F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489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9915F-1BDE-524C-E22D-0AC22EB6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64" y="908720"/>
            <a:ext cx="11340000" cy="47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2F3D6-EBFC-9156-51C3-DE94A15D1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C43BC-8715-A155-2575-0A8D998FFB90}"/>
              </a:ext>
            </a:extLst>
          </p:cNvPr>
          <p:cNvSpPr/>
          <p:nvPr/>
        </p:nvSpPr>
        <p:spPr bwMode="white">
          <a:xfrm>
            <a:off x="4911234" y="980728"/>
            <a:ext cx="1760830" cy="58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46777-6A60-838C-16EA-E9FDDD108D33}"/>
              </a:ext>
            </a:extLst>
          </p:cNvPr>
          <p:cNvSpPr/>
          <p:nvPr/>
        </p:nvSpPr>
        <p:spPr bwMode="white">
          <a:xfrm>
            <a:off x="8386548" y="980728"/>
            <a:ext cx="1813907" cy="5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52C69E-9D22-A226-81C4-A4C5B43C010D}"/>
              </a:ext>
            </a:extLst>
          </p:cNvPr>
          <p:cNvSpPr/>
          <p:nvPr/>
        </p:nvSpPr>
        <p:spPr bwMode="white">
          <a:xfrm>
            <a:off x="6291838" y="2872673"/>
            <a:ext cx="3332493" cy="5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A8A8A-14BF-AC05-C8EE-384FB6B54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657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FA277-E020-D766-5316-1E65C8F6C83C}"/>
              </a:ext>
            </a:extLst>
          </p:cNvPr>
          <p:cNvSpPr/>
          <p:nvPr/>
        </p:nvSpPr>
        <p:spPr bwMode="white">
          <a:xfrm>
            <a:off x="5186474" y="1709528"/>
            <a:ext cx="1244926" cy="5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114EF-4CDE-F97C-6F1D-C733475FBD5A}"/>
              </a:ext>
            </a:extLst>
          </p:cNvPr>
          <p:cNvSpPr/>
          <p:nvPr/>
        </p:nvSpPr>
        <p:spPr bwMode="white">
          <a:xfrm>
            <a:off x="2940513" y="2610212"/>
            <a:ext cx="1037974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A416E5-428C-4394-374A-5D850AB8002C}"/>
              </a:ext>
            </a:extLst>
          </p:cNvPr>
          <p:cNvSpPr/>
          <p:nvPr/>
        </p:nvSpPr>
        <p:spPr bwMode="white">
          <a:xfrm>
            <a:off x="5079098" y="4321339"/>
            <a:ext cx="510038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3B7664-2D9F-CC35-0555-9A6AA61CF9E5}"/>
              </a:ext>
            </a:extLst>
          </p:cNvPr>
          <p:cNvSpPr/>
          <p:nvPr/>
        </p:nvSpPr>
        <p:spPr bwMode="white">
          <a:xfrm>
            <a:off x="7459280" y="4151121"/>
            <a:ext cx="3580632" cy="63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8B07C4-DDAD-3C37-FDB3-8C358B93868A}"/>
              </a:ext>
            </a:extLst>
          </p:cNvPr>
          <p:cNvSpPr/>
          <p:nvPr/>
        </p:nvSpPr>
        <p:spPr bwMode="white">
          <a:xfrm>
            <a:off x="1750881" y="5127629"/>
            <a:ext cx="7301152" cy="50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3603F-9417-62A7-E23D-CB9EF0794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184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28B60-C9B3-3BC9-59C5-3A89400B7CCB}"/>
              </a:ext>
            </a:extLst>
          </p:cNvPr>
          <p:cNvSpPr/>
          <p:nvPr/>
        </p:nvSpPr>
        <p:spPr bwMode="white">
          <a:xfrm>
            <a:off x="4320667" y="2099441"/>
            <a:ext cx="1094962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8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0B96B-117A-9E61-7A37-4F7C724D7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4694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5EC28-9BE8-08DB-F2A1-1D163A7C96C7}"/>
              </a:ext>
            </a:extLst>
          </p:cNvPr>
          <p:cNvSpPr/>
          <p:nvPr/>
        </p:nvSpPr>
        <p:spPr bwMode="white">
          <a:xfrm>
            <a:off x="9226314" y="3416870"/>
            <a:ext cx="284449" cy="29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8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3CEBE-0648-47C6-6D46-67D96278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A8F56-A870-2D12-E547-E01B1586B986}"/>
              </a:ext>
            </a:extLst>
          </p:cNvPr>
          <p:cNvSpPr/>
          <p:nvPr/>
        </p:nvSpPr>
        <p:spPr bwMode="white">
          <a:xfrm>
            <a:off x="10490780" y="1195476"/>
            <a:ext cx="371335" cy="4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6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48081-BD15-E168-E6AE-24362C2C6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7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B283E-7CE0-1A30-6B52-D049E02673A9}"/>
              </a:ext>
            </a:extLst>
          </p:cNvPr>
          <p:cNvSpPr/>
          <p:nvPr/>
        </p:nvSpPr>
        <p:spPr bwMode="white">
          <a:xfrm>
            <a:off x="10490780" y="1243620"/>
            <a:ext cx="371335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FA242D-0EF0-9E25-050F-61B2E9310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705048"/>
            <a:ext cx="11340000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5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F7A5D-D8B7-59D9-3308-B8BED2D78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0B619-7477-3EE1-A289-872A80134E06}"/>
              </a:ext>
            </a:extLst>
          </p:cNvPr>
          <p:cNvSpPr/>
          <p:nvPr/>
        </p:nvSpPr>
        <p:spPr bwMode="white">
          <a:xfrm>
            <a:off x="5301612" y="5827407"/>
            <a:ext cx="542720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9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2024-10-14T09:17:22Z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