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28" y="3067095"/>
            <a:ext cx="9257143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A4914-AC81-E8BB-52AE-8D30C5758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332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4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F7996-BC7E-4AC8-8C55-D34CE3846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3474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F08E3-D596-619E-12A8-AE4B86AAECAB}"/>
              </a:ext>
            </a:extLst>
          </p:cNvPr>
          <p:cNvSpPr/>
          <p:nvPr/>
        </p:nvSpPr>
        <p:spPr bwMode="white">
          <a:xfrm>
            <a:off x="8734438" y="1800725"/>
            <a:ext cx="1075919" cy="50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046" y="3645024"/>
            <a:ext cx="3289554" cy="296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9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B7A5C-DC31-659C-1316-F7FAECD3B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4435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5B79D-7ABD-CD6E-EE42-D174D6C18321}"/>
              </a:ext>
            </a:extLst>
          </p:cNvPr>
          <p:cNvSpPr/>
          <p:nvPr/>
        </p:nvSpPr>
        <p:spPr bwMode="white">
          <a:xfrm>
            <a:off x="3672633" y="2164566"/>
            <a:ext cx="1114005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B6BE8-228A-4930-103F-59995945FBA2}"/>
              </a:ext>
            </a:extLst>
          </p:cNvPr>
          <p:cNvSpPr/>
          <p:nvPr/>
        </p:nvSpPr>
        <p:spPr bwMode="white">
          <a:xfrm>
            <a:off x="5119887" y="3089913"/>
            <a:ext cx="361813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CDB63-6C8D-6C78-BEBF-BEA3215AF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627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3E47D-27D9-660E-B834-C5CBB83BCBB2}"/>
              </a:ext>
            </a:extLst>
          </p:cNvPr>
          <p:cNvSpPr/>
          <p:nvPr/>
        </p:nvSpPr>
        <p:spPr bwMode="white">
          <a:xfrm>
            <a:off x="10570217" y="956349"/>
            <a:ext cx="401309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F5E41-264E-7A8F-F2F5-6605B82BE3D9}"/>
              </a:ext>
            </a:extLst>
          </p:cNvPr>
          <p:cNvSpPr/>
          <p:nvPr/>
        </p:nvSpPr>
        <p:spPr bwMode="white">
          <a:xfrm>
            <a:off x="1677560" y="1814190"/>
            <a:ext cx="884705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14E45-E045-7F68-936B-F417E7A68BC8}"/>
              </a:ext>
            </a:extLst>
          </p:cNvPr>
          <p:cNvSpPr/>
          <p:nvPr/>
        </p:nvSpPr>
        <p:spPr bwMode="white">
          <a:xfrm>
            <a:off x="2726438" y="3538999"/>
            <a:ext cx="373947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6EF61-F42F-578D-6D96-70D2B06088BE}"/>
              </a:ext>
            </a:extLst>
          </p:cNvPr>
          <p:cNvSpPr/>
          <p:nvPr/>
        </p:nvSpPr>
        <p:spPr bwMode="white">
          <a:xfrm>
            <a:off x="2790282" y="5172548"/>
            <a:ext cx="1030636" cy="44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AF2B9B-35D2-CC4A-ECBA-1F3BE4A11892}"/>
              </a:ext>
            </a:extLst>
          </p:cNvPr>
          <p:cNvSpPr/>
          <p:nvPr/>
        </p:nvSpPr>
        <p:spPr bwMode="white">
          <a:xfrm>
            <a:off x="5690656" y="6076019"/>
            <a:ext cx="802619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1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38260-8F1F-C7AC-A304-CEC6C454E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52" y="836712"/>
            <a:ext cx="11340000" cy="3557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7BBDB-F980-2179-3D14-4E977E6D9848}"/>
              </a:ext>
            </a:extLst>
          </p:cNvPr>
          <p:cNvSpPr/>
          <p:nvPr/>
        </p:nvSpPr>
        <p:spPr bwMode="white">
          <a:xfrm>
            <a:off x="6115849" y="1943111"/>
            <a:ext cx="1694811" cy="5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54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2EA8C-DB49-7EA7-557E-BB0CD05BE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615184"/>
            <a:ext cx="11340000" cy="4647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67FB1-0E52-A91D-4470-292AC9987B27}"/>
              </a:ext>
            </a:extLst>
          </p:cNvPr>
          <p:cNvSpPr/>
          <p:nvPr/>
        </p:nvSpPr>
        <p:spPr bwMode="white">
          <a:xfrm>
            <a:off x="10524703" y="2891157"/>
            <a:ext cx="371335" cy="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FEE2C85-002F-045C-EADD-48045094D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088400"/>
            <a:ext cx="11340000" cy="17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7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588F2-1660-B129-56FD-48AD25B58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25A961-A06D-7AD6-5AF7-246FAD68C24E}"/>
              </a:ext>
            </a:extLst>
          </p:cNvPr>
          <p:cNvSpPr/>
          <p:nvPr/>
        </p:nvSpPr>
        <p:spPr bwMode="white">
          <a:xfrm>
            <a:off x="10528866" y="4252023"/>
            <a:ext cx="380856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1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D676F-5AD4-AEAD-F33C-F6C942F99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1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8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8E5F9-E26D-E049-E2FB-DF2006575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40F13-1CA6-37FC-31B7-F9A4517F46D8}"/>
              </a:ext>
            </a:extLst>
          </p:cNvPr>
          <p:cNvSpPr/>
          <p:nvPr/>
        </p:nvSpPr>
        <p:spPr bwMode="white">
          <a:xfrm>
            <a:off x="10452695" y="3718371"/>
            <a:ext cx="437984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48E74D-5891-0EC9-D85B-1EEC70578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373682"/>
            <a:ext cx="9205008" cy="347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2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5BD7A-2216-1DCB-E690-3D0FE22B3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1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588D2-C015-F1F5-B7C2-1B09DBC03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4877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8642A5-8E2B-44D8-25FE-C404C42F9F48}"/>
              </a:ext>
            </a:extLst>
          </p:cNvPr>
          <p:cNvSpPr/>
          <p:nvPr/>
        </p:nvSpPr>
        <p:spPr bwMode="white">
          <a:xfrm>
            <a:off x="3263791" y="2429608"/>
            <a:ext cx="1228262" cy="56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AC69E1-6C42-D08F-63E2-21B57A991897}"/>
              </a:ext>
            </a:extLst>
          </p:cNvPr>
          <p:cNvSpPr/>
          <p:nvPr/>
        </p:nvSpPr>
        <p:spPr bwMode="white">
          <a:xfrm>
            <a:off x="9871650" y="2556815"/>
            <a:ext cx="847405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69A489-8768-ACA9-178B-F61A154A1A04}"/>
              </a:ext>
            </a:extLst>
          </p:cNvPr>
          <p:cNvSpPr/>
          <p:nvPr/>
        </p:nvSpPr>
        <p:spPr bwMode="white">
          <a:xfrm>
            <a:off x="4492053" y="3376099"/>
            <a:ext cx="1123526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FDBD22-8C2B-05FE-4EDB-01FBF4751517}"/>
              </a:ext>
            </a:extLst>
          </p:cNvPr>
          <p:cNvSpPr/>
          <p:nvPr/>
        </p:nvSpPr>
        <p:spPr bwMode="white">
          <a:xfrm>
            <a:off x="11052305" y="3376099"/>
            <a:ext cx="476070" cy="4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9A4C62-C7B4-5EA0-3397-57F1E42C6058}"/>
              </a:ext>
            </a:extLst>
          </p:cNvPr>
          <p:cNvSpPr/>
          <p:nvPr/>
        </p:nvSpPr>
        <p:spPr bwMode="white">
          <a:xfrm>
            <a:off x="1007216" y="4252543"/>
            <a:ext cx="542720" cy="4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0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21FC2-C987-6CF0-40E5-13878DAF7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069104" cy="3798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A356F-D566-F6AA-9E46-A0247C97DE70}"/>
              </a:ext>
            </a:extLst>
          </p:cNvPr>
          <p:cNvSpPr/>
          <p:nvPr/>
        </p:nvSpPr>
        <p:spPr bwMode="white">
          <a:xfrm>
            <a:off x="9912424" y="3902419"/>
            <a:ext cx="380856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2AB4CE-A5A9-5470-C6F6-700534FCD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73" y="4293096"/>
            <a:ext cx="7342374" cy="24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4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31FC1-F26A-2975-C8BC-977802583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54070"/>
            <a:ext cx="9251474" cy="620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8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4BAA2-2383-A980-67A5-070DE2777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6406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E4AD6-A911-C9D2-3D44-48BD52FE8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4902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F5A434-47B8-BB81-DB9C-C68EA88594F7}"/>
              </a:ext>
            </a:extLst>
          </p:cNvPr>
          <p:cNvSpPr/>
          <p:nvPr/>
        </p:nvSpPr>
        <p:spPr bwMode="white">
          <a:xfrm>
            <a:off x="9317634" y="1132411"/>
            <a:ext cx="1075919" cy="4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B8607-FA58-AD2B-1B74-F2B5FC972DF7}"/>
              </a:ext>
            </a:extLst>
          </p:cNvPr>
          <p:cNvSpPr/>
          <p:nvPr/>
        </p:nvSpPr>
        <p:spPr bwMode="white">
          <a:xfrm>
            <a:off x="3833302" y="4725144"/>
            <a:ext cx="3558842" cy="69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8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A1872-A358-D1DF-0106-227A81B25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1729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38833-DCE8-7FF3-DF65-8AC20E52E0BA}"/>
              </a:ext>
            </a:extLst>
          </p:cNvPr>
          <p:cNvSpPr/>
          <p:nvPr/>
        </p:nvSpPr>
        <p:spPr bwMode="white">
          <a:xfrm>
            <a:off x="2906958" y="2533111"/>
            <a:ext cx="677767" cy="3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C46AE-7754-9CD6-30FD-9EFAF8B02DC4}"/>
              </a:ext>
            </a:extLst>
          </p:cNvPr>
          <p:cNvSpPr/>
          <p:nvPr/>
        </p:nvSpPr>
        <p:spPr bwMode="white">
          <a:xfrm>
            <a:off x="7464153" y="3250225"/>
            <a:ext cx="2128056" cy="40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04AF10-597E-FE53-5BFD-A20E7A227379}"/>
              </a:ext>
            </a:extLst>
          </p:cNvPr>
          <p:cNvSpPr/>
          <p:nvPr/>
        </p:nvSpPr>
        <p:spPr bwMode="white">
          <a:xfrm>
            <a:off x="2044345" y="4059871"/>
            <a:ext cx="323479" cy="3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1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21745-4CE3-0271-3BDE-A6BD5EE27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8869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1619F-C78C-083F-E489-F93248A1188E}"/>
              </a:ext>
            </a:extLst>
          </p:cNvPr>
          <p:cNvSpPr/>
          <p:nvPr/>
        </p:nvSpPr>
        <p:spPr bwMode="white">
          <a:xfrm>
            <a:off x="5886946" y="4751360"/>
            <a:ext cx="328317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8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D9A24-DB1E-7DFE-047A-EA89EA4B1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38F3F-FF67-9D2D-A68B-B596079B40CE}"/>
              </a:ext>
            </a:extLst>
          </p:cNvPr>
          <p:cNvSpPr/>
          <p:nvPr/>
        </p:nvSpPr>
        <p:spPr bwMode="white">
          <a:xfrm>
            <a:off x="3244987" y="1128684"/>
            <a:ext cx="1694811" cy="5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4782F-1355-0CF2-E5D6-220680F175D0}"/>
              </a:ext>
            </a:extLst>
          </p:cNvPr>
          <p:cNvSpPr/>
          <p:nvPr/>
        </p:nvSpPr>
        <p:spPr bwMode="white">
          <a:xfrm>
            <a:off x="6805994" y="1128684"/>
            <a:ext cx="1114005" cy="4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645B61-53AB-5F81-3E23-F65F9312D65D}"/>
              </a:ext>
            </a:extLst>
          </p:cNvPr>
          <p:cNvSpPr/>
          <p:nvPr/>
        </p:nvSpPr>
        <p:spPr bwMode="white">
          <a:xfrm>
            <a:off x="3244987" y="3645024"/>
            <a:ext cx="1482861" cy="58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22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4DA0A-5ECE-1DA8-F279-2D30F092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342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AB0F6B-9BBF-7C93-2FE0-622A7680051D}"/>
              </a:ext>
            </a:extLst>
          </p:cNvPr>
          <p:cNvSpPr/>
          <p:nvPr/>
        </p:nvSpPr>
        <p:spPr bwMode="white">
          <a:xfrm>
            <a:off x="10678001" y="1061456"/>
            <a:ext cx="466549" cy="52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B0D65-2E15-F766-13D0-10D712A52701}"/>
              </a:ext>
            </a:extLst>
          </p:cNvPr>
          <p:cNvSpPr/>
          <p:nvPr/>
        </p:nvSpPr>
        <p:spPr bwMode="white">
          <a:xfrm>
            <a:off x="1432711" y="1960425"/>
            <a:ext cx="1830337" cy="47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34E417-387A-A067-0629-7539DA801CBB}"/>
              </a:ext>
            </a:extLst>
          </p:cNvPr>
          <p:cNvSpPr/>
          <p:nvPr/>
        </p:nvSpPr>
        <p:spPr bwMode="white">
          <a:xfrm>
            <a:off x="9992460" y="2027086"/>
            <a:ext cx="1209219" cy="3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1DD7DD-9D4C-56D4-C6DA-F6ACB3931ABF}"/>
              </a:ext>
            </a:extLst>
          </p:cNvPr>
          <p:cNvSpPr/>
          <p:nvPr/>
        </p:nvSpPr>
        <p:spPr bwMode="white">
          <a:xfrm>
            <a:off x="1461276" y="2827017"/>
            <a:ext cx="2732644" cy="51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0E97B-BEB4-9781-E59C-3816D88FB13F}"/>
              </a:ext>
            </a:extLst>
          </p:cNvPr>
          <p:cNvSpPr/>
          <p:nvPr/>
        </p:nvSpPr>
        <p:spPr bwMode="white">
          <a:xfrm>
            <a:off x="2746666" y="4588771"/>
            <a:ext cx="1308470" cy="5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DE8E1D-98A0-A136-37AE-1604FABD8831}"/>
              </a:ext>
            </a:extLst>
          </p:cNvPr>
          <p:cNvSpPr/>
          <p:nvPr/>
        </p:nvSpPr>
        <p:spPr bwMode="white">
          <a:xfrm>
            <a:off x="1965910" y="5464887"/>
            <a:ext cx="5541460" cy="51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80F53-C0EC-5411-EBA0-F3F5039C6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179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044834-27BC-DCBF-8D2E-F266467C26C2}"/>
              </a:ext>
            </a:extLst>
          </p:cNvPr>
          <p:cNvSpPr/>
          <p:nvPr/>
        </p:nvSpPr>
        <p:spPr bwMode="white">
          <a:xfrm>
            <a:off x="8986158" y="1080294"/>
            <a:ext cx="1477690" cy="5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2A5C4-18E9-B83F-339F-7F6062C31877}"/>
              </a:ext>
            </a:extLst>
          </p:cNvPr>
          <p:cNvSpPr/>
          <p:nvPr/>
        </p:nvSpPr>
        <p:spPr bwMode="white">
          <a:xfrm>
            <a:off x="4920516" y="1966762"/>
            <a:ext cx="1222852" cy="4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54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1DF6D-E5FE-94C4-4746-B99355D78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3845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88ADD-937F-E009-F881-D70EEECDACBC}"/>
              </a:ext>
            </a:extLst>
          </p:cNvPr>
          <p:cNvSpPr/>
          <p:nvPr/>
        </p:nvSpPr>
        <p:spPr bwMode="white">
          <a:xfrm>
            <a:off x="10574848" y="4380374"/>
            <a:ext cx="380804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8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98028-BD1C-41C7-1932-E23FF2E7C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44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3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0E6D9-684D-5061-747A-12941F043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12072-187C-390A-C9EC-3968B0F8EDEB}"/>
              </a:ext>
            </a:extLst>
          </p:cNvPr>
          <p:cNvSpPr/>
          <p:nvPr/>
        </p:nvSpPr>
        <p:spPr bwMode="white">
          <a:xfrm>
            <a:off x="10509823" y="2071878"/>
            <a:ext cx="352292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2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0F1DB-DA52-1E63-E736-C498A86F6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2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FB5197-F13F-FA1F-8164-FE8DA801F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92800"/>
            <a:ext cx="11340000" cy="3513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D5504-4105-2B7D-0596-C1D63C04D7EE}"/>
              </a:ext>
            </a:extLst>
          </p:cNvPr>
          <p:cNvSpPr/>
          <p:nvPr/>
        </p:nvSpPr>
        <p:spPr bwMode="white">
          <a:xfrm>
            <a:off x="10485799" y="3079200"/>
            <a:ext cx="380856" cy="39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7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