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3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420888"/>
            <a:ext cx="6885714" cy="10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481" y="3573016"/>
            <a:ext cx="7800000" cy="8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3D3F0-159F-D6BB-8C27-F4D993EC3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0501152" cy="36805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D55372-F1AC-5CA6-C504-EF8FF9ABA4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429000"/>
            <a:ext cx="8628944" cy="322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72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2B3BF-B89D-4FEF-3C38-35DB6D1BF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907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6367E-6964-9FF4-AA03-63D53A18917D}"/>
              </a:ext>
            </a:extLst>
          </p:cNvPr>
          <p:cNvSpPr/>
          <p:nvPr/>
        </p:nvSpPr>
        <p:spPr bwMode="white">
          <a:xfrm>
            <a:off x="8264921" y="1156535"/>
            <a:ext cx="1123526" cy="4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E99F45-FCE1-6CF3-64E0-0BB4CF030AFE}"/>
              </a:ext>
            </a:extLst>
          </p:cNvPr>
          <p:cNvSpPr/>
          <p:nvPr/>
        </p:nvSpPr>
        <p:spPr bwMode="white">
          <a:xfrm>
            <a:off x="8902855" y="3053273"/>
            <a:ext cx="2208967" cy="5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F04586-E0C0-EACE-73B7-A343828315A9}"/>
              </a:ext>
            </a:extLst>
          </p:cNvPr>
          <p:cNvSpPr/>
          <p:nvPr/>
        </p:nvSpPr>
        <p:spPr bwMode="white">
          <a:xfrm>
            <a:off x="1485677" y="3869768"/>
            <a:ext cx="6779244" cy="63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1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7BBC5-43D2-FB29-4668-C2842E004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313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3188F5-7E9E-417A-780C-6490D2AD4432}"/>
              </a:ext>
            </a:extLst>
          </p:cNvPr>
          <p:cNvSpPr/>
          <p:nvPr/>
        </p:nvSpPr>
        <p:spPr bwMode="white">
          <a:xfrm>
            <a:off x="7594133" y="1726952"/>
            <a:ext cx="524024" cy="47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645EAB-B397-7866-8366-75F2146871E1}"/>
              </a:ext>
            </a:extLst>
          </p:cNvPr>
          <p:cNvSpPr/>
          <p:nvPr/>
        </p:nvSpPr>
        <p:spPr bwMode="white">
          <a:xfrm>
            <a:off x="5951984" y="2564904"/>
            <a:ext cx="4786302" cy="49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F4DDFC-E518-1303-A802-9B149D36F3EC}"/>
              </a:ext>
            </a:extLst>
          </p:cNvPr>
          <p:cNvSpPr/>
          <p:nvPr/>
        </p:nvSpPr>
        <p:spPr bwMode="white">
          <a:xfrm>
            <a:off x="2018844" y="3356992"/>
            <a:ext cx="2980932" cy="56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5B5BE1-D8DA-A68E-17A5-E5D0B1803E67}"/>
              </a:ext>
            </a:extLst>
          </p:cNvPr>
          <p:cNvSpPr/>
          <p:nvPr/>
        </p:nvSpPr>
        <p:spPr bwMode="white">
          <a:xfrm>
            <a:off x="3863752" y="5180739"/>
            <a:ext cx="6840171" cy="45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764F51-7054-64C8-D9AE-57A82629F47C}"/>
              </a:ext>
            </a:extLst>
          </p:cNvPr>
          <p:cNvSpPr/>
          <p:nvPr/>
        </p:nvSpPr>
        <p:spPr bwMode="white">
          <a:xfrm>
            <a:off x="2018844" y="6039889"/>
            <a:ext cx="1950062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4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7B759-0244-2547-CA19-2ED06F831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15A32B-A4CD-72F4-2678-DA3F181D24BF}"/>
              </a:ext>
            </a:extLst>
          </p:cNvPr>
          <p:cNvSpPr/>
          <p:nvPr/>
        </p:nvSpPr>
        <p:spPr bwMode="white">
          <a:xfrm>
            <a:off x="10528866" y="2128378"/>
            <a:ext cx="380856" cy="39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84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D194B-2AB5-AB1F-EBC3-AF9894B87C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48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4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0213E-FFD3-F1A2-8BD8-983C42808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12D9E5-B3EC-69F2-1BFB-4DAE23A0133A}"/>
              </a:ext>
            </a:extLst>
          </p:cNvPr>
          <p:cNvSpPr/>
          <p:nvPr/>
        </p:nvSpPr>
        <p:spPr bwMode="white">
          <a:xfrm>
            <a:off x="10557430" y="4025067"/>
            <a:ext cx="342770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13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F9A72-8245-FD3E-AFA9-7EA9C9944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86116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FA013B-4543-56B1-1507-D0E41E069649}"/>
              </a:ext>
            </a:extLst>
          </p:cNvPr>
          <p:cNvSpPr/>
          <p:nvPr/>
        </p:nvSpPr>
        <p:spPr bwMode="white">
          <a:xfrm>
            <a:off x="9995041" y="2977636"/>
            <a:ext cx="298071" cy="3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0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F430E-4756-CEB5-95C3-D1C0B639D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99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A88DAF-BABB-B31D-00F2-68E7EE6078EA}"/>
              </a:ext>
            </a:extLst>
          </p:cNvPr>
          <p:cNvSpPr/>
          <p:nvPr/>
        </p:nvSpPr>
        <p:spPr bwMode="white">
          <a:xfrm>
            <a:off x="10452695" y="2053620"/>
            <a:ext cx="437984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8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D4ABD-908F-07BD-1B44-27253CD02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37" y="719303"/>
            <a:ext cx="106380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A98BE7-F65E-8E79-5243-4181323B779E}"/>
              </a:ext>
            </a:extLst>
          </p:cNvPr>
          <p:cNvSpPr/>
          <p:nvPr/>
        </p:nvSpPr>
        <p:spPr bwMode="white">
          <a:xfrm>
            <a:off x="9891089" y="2669339"/>
            <a:ext cx="410873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140968"/>
            <a:ext cx="2727434" cy="362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5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D5CE4-190E-AD0D-EF58-38D6857108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19151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D37D6-00B0-303F-C99A-86B0C3360AFF}"/>
              </a:ext>
            </a:extLst>
          </p:cNvPr>
          <p:cNvSpPr/>
          <p:nvPr/>
        </p:nvSpPr>
        <p:spPr bwMode="white">
          <a:xfrm>
            <a:off x="10500063" y="2008700"/>
            <a:ext cx="437984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2D37D6-00B0-303F-C99A-86B0C3360AFF}"/>
              </a:ext>
            </a:extLst>
          </p:cNvPr>
          <p:cNvSpPr/>
          <p:nvPr/>
        </p:nvSpPr>
        <p:spPr bwMode="white">
          <a:xfrm>
            <a:off x="8735656" y="826440"/>
            <a:ext cx="2880320" cy="66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BF2DEDD-22A0-9D9B-7977-790B6600A2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762183"/>
            <a:ext cx="11340000" cy="169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13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27977-B95E-CC0D-3BC5-CA94FD124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76392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3FA20-E0B4-521E-EC2F-1C7DFE149256}"/>
              </a:ext>
            </a:extLst>
          </p:cNvPr>
          <p:cNvSpPr/>
          <p:nvPr/>
        </p:nvSpPr>
        <p:spPr bwMode="white">
          <a:xfrm>
            <a:off x="2199623" y="3019772"/>
            <a:ext cx="934582" cy="41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228A18-47DE-36AE-5433-0103EFF94A56}"/>
              </a:ext>
            </a:extLst>
          </p:cNvPr>
          <p:cNvSpPr/>
          <p:nvPr/>
        </p:nvSpPr>
        <p:spPr bwMode="white">
          <a:xfrm>
            <a:off x="4355721" y="3019772"/>
            <a:ext cx="975572" cy="41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C6629C-0D97-1EA6-8A7A-EEC21D7E4633}"/>
              </a:ext>
            </a:extLst>
          </p:cNvPr>
          <p:cNvSpPr/>
          <p:nvPr/>
        </p:nvSpPr>
        <p:spPr bwMode="white">
          <a:xfrm>
            <a:off x="4249146" y="3745873"/>
            <a:ext cx="3070990" cy="48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C9A301-132E-31BE-3F86-E19647CD00B2}"/>
              </a:ext>
            </a:extLst>
          </p:cNvPr>
          <p:cNvSpPr/>
          <p:nvPr/>
        </p:nvSpPr>
        <p:spPr bwMode="white">
          <a:xfrm>
            <a:off x="2183227" y="4509121"/>
            <a:ext cx="600405" cy="47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63C814-C78E-61A4-5035-5922F2803C77}"/>
              </a:ext>
            </a:extLst>
          </p:cNvPr>
          <p:cNvSpPr/>
          <p:nvPr/>
        </p:nvSpPr>
        <p:spPr bwMode="white">
          <a:xfrm>
            <a:off x="4642654" y="4570893"/>
            <a:ext cx="426300" cy="41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CF796F-F1DE-2032-1304-15CC4B0098EA}"/>
              </a:ext>
            </a:extLst>
          </p:cNvPr>
          <p:cNvSpPr/>
          <p:nvPr/>
        </p:nvSpPr>
        <p:spPr bwMode="white">
          <a:xfrm>
            <a:off x="8848275" y="4570893"/>
            <a:ext cx="2115108" cy="43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8E2D7C-D8B0-3C22-3397-3D000EC0025B}"/>
              </a:ext>
            </a:extLst>
          </p:cNvPr>
          <p:cNvSpPr/>
          <p:nvPr/>
        </p:nvSpPr>
        <p:spPr bwMode="white">
          <a:xfrm>
            <a:off x="1707737" y="5305200"/>
            <a:ext cx="2934917" cy="45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BB31866-B0E6-FF5F-BD21-AE6A0F4B1B5D}"/>
              </a:ext>
            </a:extLst>
          </p:cNvPr>
          <p:cNvSpPr/>
          <p:nvPr/>
        </p:nvSpPr>
        <p:spPr bwMode="white">
          <a:xfrm>
            <a:off x="9127011" y="5334144"/>
            <a:ext cx="918186" cy="42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5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4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D530E-3916-7779-8F9D-A4D286EA38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06B75C-A4C2-BC64-1E17-664CD46D4360}"/>
              </a:ext>
            </a:extLst>
          </p:cNvPr>
          <p:cNvSpPr/>
          <p:nvPr/>
        </p:nvSpPr>
        <p:spPr bwMode="white">
          <a:xfrm>
            <a:off x="10433652" y="2930345"/>
            <a:ext cx="342770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BD666-B2E7-9095-61EC-4AD200B2C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433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2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C370E-889C-387E-3084-86F33F02E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6850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B0E4B6-8477-B19B-B015-DED840CB5EFE}"/>
              </a:ext>
            </a:extLst>
          </p:cNvPr>
          <p:cNvSpPr/>
          <p:nvPr/>
        </p:nvSpPr>
        <p:spPr bwMode="white">
          <a:xfrm>
            <a:off x="6773318" y="2701713"/>
            <a:ext cx="1829669" cy="43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C301EB-ED67-A601-3CBE-CF95B81073D6}"/>
              </a:ext>
            </a:extLst>
          </p:cNvPr>
          <p:cNvSpPr/>
          <p:nvPr/>
        </p:nvSpPr>
        <p:spPr bwMode="white">
          <a:xfrm>
            <a:off x="9530019" y="3515583"/>
            <a:ext cx="455384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7E5D4B-C44F-E958-F6D2-D2B7A211A5FC}"/>
              </a:ext>
            </a:extLst>
          </p:cNvPr>
          <p:cNvSpPr/>
          <p:nvPr/>
        </p:nvSpPr>
        <p:spPr bwMode="white">
          <a:xfrm>
            <a:off x="7204307" y="4280620"/>
            <a:ext cx="943296" cy="43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151459-FA65-7528-3720-3FCE2A8D8658}"/>
              </a:ext>
            </a:extLst>
          </p:cNvPr>
          <p:cNvSpPr/>
          <p:nvPr/>
        </p:nvSpPr>
        <p:spPr bwMode="white">
          <a:xfrm>
            <a:off x="6691999" y="5460731"/>
            <a:ext cx="1927251" cy="40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37A3C2-5C92-BD27-C69B-2B13FE8ECDC1}"/>
              </a:ext>
            </a:extLst>
          </p:cNvPr>
          <p:cNvSpPr/>
          <p:nvPr/>
        </p:nvSpPr>
        <p:spPr bwMode="white">
          <a:xfrm>
            <a:off x="9530019" y="5477009"/>
            <a:ext cx="455384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29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70F17-88F1-E9FA-4F3D-1FE465B40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830352" cy="345026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9E2B6A4-C677-09F3-7809-8922878FBE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882746"/>
            <a:ext cx="8196896" cy="300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80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6F154-4E2C-96D6-8D4F-3E5450166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3594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3402B1-F3B8-703E-CAB1-04DBF51B9F7B}"/>
              </a:ext>
            </a:extLst>
          </p:cNvPr>
          <p:cNvSpPr/>
          <p:nvPr/>
        </p:nvSpPr>
        <p:spPr bwMode="white">
          <a:xfrm>
            <a:off x="6854822" y="2472829"/>
            <a:ext cx="1414524" cy="41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80DDAC-249F-B02A-00A0-4ECFB03EF428}"/>
              </a:ext>
            </a:extLst>
          </p:cNvPr>
          <p:cNvSpPr/>
          <p:nvPr/>
        </p:nvSpPr>
        <p:spPr bwMode="white">
          <a:xfrm>
            <a:off x="2642683" y="5398964"/>
            <a:ext cx="919440" cy="41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60EEAC-5770-C2B9-4B42-D911DEABBE74}"/>
              </a:ext>
            </a:extLst>
          </p:cNvPr>
          <p:cNvSpPr/>
          <p:nvPr/>
        </p:nvSpPr>
        <p:spPr bwMode="white">
          <a:xfrm>
            <a:off x="3129908" y="6130497"/>
            <a:ext cx="2719030" cy="40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65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E112B-FDB1-4644-6156-49D25CF9F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3567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3B00E-D8AA-D709-74AF-D66F8DD7B42B}"/>
              </a:ext>
            </a:extLst>
          </p:cNvPr>
          <p:cNvSpPr/>
          <p:nvPr/>
        </p:nvSpPr>
        <p:spPr bwMode="white">
          <a:xfrm>
            <a:off x="1540415" y="2911693"/>
            <a:ext cx="1114005" cy="51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C2B663-C92C-3218-7C69-3FEE304185E9}"/>
              </a:ext>
            </a:extLst>
          </p:cNvPr>
          <p:cNvSpPr/>
          <p:nvPr/>
        </p:nvSpPr>
        <p:spPr bwMode="white">
          <a:xfrm>
            <a:off x="2130743" y="3653744"/>
            <a:ext cx="1204313" cy="66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09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99EA2-3ED7-861D-3C7E-DAB1EA895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55969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1E6FD7-075E-AFA1-D939-458CFB52D193}"/>
              </a:ext>
            </a:extLst>
          </p:cNvPr>
          <p:cNvSpPr/>
          <p:nvPr/>
        </p:nvSpPr>
        <p:spPr bwMode="white">
          <a:xfrm>
            <a:off x="9867964" y="4689844"/>
            <a:ext cx="288958" cy="3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55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0C1EF-D47F-812D-AFCD-4E57D4A577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CFB66-BABC-275C-47C9-433F008E72AC}"/>
              </a:ext>
            </a:extLst>
          </p:cNvPr>
          <p:cNvSpPr/>
          <p:nvPr/>
        </p:nvSpPr>
        <p:spPr bwMode="white">
          <a:xfrm>
            <a:off x="10452695" y="1195424"/>
            <a:ext cx="437984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64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A6E0C-F834-5B10-4DCE-5B5394DD3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0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405A50-BAC5-7CF5-3C46-4B86DC0F244D}"/>
              </a:ext>
            </a:extLst>
          </p:cNvPr>
          <p:cNvSpPr/>
          <p:nvPr/>
        </p:nvSpPr>
        <p:spPr bwMode="white">
          <a:xfrm>
            <a:off x="10490780" y="1166752"/>
            <a:ext cx="371335" cy="4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1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2F480-2E05-6FE1-CD03-068D55D4A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0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E2C16-1AC0-626A-B77F-F08AD6F61100}"/>
              </a:ext>
            </a:extLst>
          </p:cNvPr>
          <p:cNvSpPr/>
          <p:nvPr/>
        </p:nvSpPr>
        <p:spPr bwMode="white">
          <a:xfrm>
            <a:off x="5987153" y="3035040"/>
            <a:ext cx="1142569" cy="5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2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080A1-CDC7-5FD5-1959-E774F7839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469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7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85C96-DCFA-BEE4-E49A-1F150391E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05942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68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2024-10-14T05:15:15Z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