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7ECFFD-FC34-57D8-06BE-95021F6AE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971800"/>
            <a:ext cx="95821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55E0E-B810-D702-9A51-53898B744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10357136" cy="316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37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56C41-DE9A-D1B0-0627-15F48A0D7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3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390DA-61B5-46C4-FBC8-5FCF935380A1}"/>
              </a:ext>
            </a:extLst>
          </p:cNvPr>
          <p:cNvSpPr/>
          <p:nvPr/>
        </p:nvSpPr>
        <p:spPr bwMode="white">
          <a:xfrm>
            <a:off x="10414609" y="2148352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9D22C-4AB9-2F06-CE7F-3AC7E4896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B9A32-0C74-92F6-25AA-EE2498776E11}"/>
              </a:ext>
            </a:extLst>
          </p:cNvPr>
          <p:cNvSpPr/>
          <p:nvPr/>
        </p:nvSpPr>
        <p:spPr bwMode="white">
          <a:xfrm>
            <a:off x="10414609" y="2150210"/>
            <a:ext cx="361813" cy="40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36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CDA41-9D96-A6BF-8835-5F090FF37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1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91B19-F63D-728A-6367-1B9F08142FFE}"/>
              </a:ext>
            </a:extLst>
          </p:cNvPr>
          <p:cNvSpPr/>
          <p:nvPr/>
        </p:nvSpPr>
        <p:spPr bwMode="white">
          <a:xfrm>
            <a:off x="1721561" y="2167673"/>
            <a:ext cx="380856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CF260-160F-B9A9-D525-58CC4BB77345}"/>
              </a:ext>
            </a:extLst>
          </p:cNvPr>
          <p:cNvSpPr/>
          <p:nvPr/>
        </p:nvSpPr>
        <p:spPr bwMode="white">
          <a:xfrm>
            <a:off x="6244231" y="2158142"/>
            <a:ext cx="771234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3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07F93-E748-39DF-0492-82FF1F8E5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1B043-B346-0A74-AB1D-519A9B5E5113}"/>
              </a:ext>
            </a:extLst>
          </p:cNvPr>
          <p:cNvSpPr/>
          <p:nvPr/>
        </p:nvSpPr>
        <p:spPr bwMode="white">
          <a:xfrm>
            <a:off x="10528866" y="2461730"/>
            <a:ext cx="371335" cy="3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59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B17A0-49DA-E322-5942-11332EB82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743DF-D7BC-CE1C-6C99-75514890E214}"/>
              </a:ext>
            </a:extLst>
          </p:cNvPr>
          <p:cNvSpPr/>
          <p:nvPr/>
        </p:nvSpPr>
        <p:spPr bwMode="white">
          <a:xfrm>
            <a:off x="10481259" y="2053718"/>
            <a:ext cx="380856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3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67363-073B-0442-72D0-159A0A652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83" y="764704"/>
            <a:ext cx="106190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539A6-B996-58EB-B4ED-770BD8D94CB0}"/>
              </a:ext>
            </a:extLst>
          </p:cNvPr>
          <p:cNvSpPr/>
          <p:nvPr/>
        </p:nvSpPr>
        <p:spPr bwMode="white">
          <a:xfrm>
            <a:off x="10291009" y="2708813"/>
            <a:ext cx="320978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87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65727-F3AA-283F-BC3B-7012D05DF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6" y="908720"/>
            <a:ext cx="11340000" cy="4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98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7A2E9-4A1E-074D-73C8-AA87B0F7B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6095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3263F-6C0B-EC9A-AE9E-31335B44B1F8}"/>
              </a:ext>
            </a:extLst>
          </p:cNvPr>
          <p:cNvSpPr/>
          <p:nvPr/>
        </p:nvSpPr>
        <p:spPr bwMode="white">
          <a:xfrm>
            <a:off x="10164716" y="6115463"/>
            <a:ext cx="356324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3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83448-092B-FDEE-1C09-4B946E48E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53592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75AB6A-57AC-2554-6240-D68C560A6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051896"/>
            <a:ext cx="11340000" cy="73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24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0A6F3-98F7-5C8C-DAE9-0CD9279AB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37" y="836712"/>
            <a:ext cx="979612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3E679-C5D7-5BD5-30B7-4D5C37AD0627}"/>
              </a:ext>
            </a:extLst>
          </p:cNvPr>
          <p:cNvSpPr/>
          <p:nvPr/>
        </p:nvSpPr>
        <p:spPr bwMode="white">
          <a:xfrm>
            <a:off x="9636916" y="3799517"/>
            <a:ext cx="937664" cy="3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141B3B-A697-E44E-63C2-3A735F3B2DD5}"/>
              </a:ext>
            </a:extLst>
          </p:cNvPr>
          <p:cNvSpPr/>
          <p:nvPr/>
        </p:nvSpPr>
        <p:spPr bwMode="white">
          <a:xfrm>
            <a:off x="2181409" y="4507298"/>
            <a:ext cx="1451165" cy="5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ADF0A-EED8-8F90-2FB6-574BD85D65C5}"/>
              </a:ext>
            </a:extLst>
          </p:cNvPr>
          <p:cNvSpPr/>
          <p:nvPr/>
        </p:nvSpPr>
        <p:spPr bwMode="white">
          <a:xfrm>
            <a:off x="6371541" y="5338529"/>
            <a:ext cx="970564" cy="44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9FB726-BB93-2773-2FCC-FCD09F63D44B}"/>
              </a:ext>
            </a:extLst>
          </p:cNvPr>
          <p:cNvSpPr/>
          <p:nvPr/>
        </p:nvSpPr>
        <p:spPr bwMode="white">
          <a:xfrm>
            <a:off x="8148168" y="5330299"/>
            <a:ext cx="1965805" cy="4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DF19C6-A6DA-C6A4-71A1-FBEDD9EA72C6}"/>
              </a:ext>
            </a:extLst>
          </p:cNvPr>
          <p:cNvSpPr/>
          <p:nvPr/>
        </p:nvSpPr>
        <p:spPr bwMode="white">
          <a:xfrm>
            <a:off x="2226077" y="5958000"/>
            <a:ext cx="963444" cy="59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0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77D07-A5A5-1D2E-3FB2-1DF2A6E1B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0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38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4E34F-72BC-F3FA-5418-FD726B01C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58" y="908720"/>
            <a:ext cx="11340000" cy="5375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9F7EA5-014A-5C6E-201D-B94CFB63CC4D}"/>
              </a:ext>
            </a:extLst>
          </p:cNvPr>
          <p:cNvSpPr/>
          <p:nvPr/>
        </p:nvSpPr>
        <p:spPr bwMode="white">
          <a:xfrm>
            <a:off x="2755282" y="1995233"/>
            <a:ext cx="2208967" cy="5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F06963-CDD6-7990-FBDC-30895D1F4B42}"/>
              </a:ext>
            </a:extLst>
          </p:cNvPr>
          <p:cNvSpPr/>
          <p:nvPr/>
        </p:nvSpPr>
        <p:spPr bwMode="white">
          <a:xfrm>
            <a:off x="6783982" y="2789649"/>
            <a:ext cx="1846010" cy="61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EC929E-FB20-48E7-878D-16BF6AC70233}"/>
              </a:ext>
            </a:extLst>
          </p:cNvPr>
          <p:cNvSpPr/>
          <p:nvPr/>
        </p:nvSpPr>
        <p:spPr bwMode="white">
          <a:xfrm>
            <a:off x="3878809" y="5569290"/>
            <a:ext cx="1637682" cy="5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6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99159-96CE-6A47-B566-6871BFE53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347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2B450-85BA-0089-49B8-128C4B95AFA6}"/>
              </a:ext>
            </a:extLst>
          </p:cNvPr>
          <p:cNvSpPr/>
          <p:nvPr/>
        </p:nvSpPr>
        <p:spPr bwMode="white">
          <a:xfrm>
            <a:off x="6526666" y="2062121"/>
            <a:ext cx="771234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2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48D20-5A0B-FAA4-DFC1-0EA86DC2A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349024" cy="34188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3F681E-4260-3C76-4999-21BFFEBDED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395588"/>
            <a:ext cx="7093660" cy="339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21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6130A-5552-5D95-D7C1-6C626E785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667" y="836712"/>
            <a:ext cx="92366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3BD96-DA79-EFCC-5041-1976232B953D}"/>
              </a:ext>
            </a:extLst>
          </p:cNvPr>
          <p:cNvSpPr/>
          <p:nvPr/>
        </p:nvSpPr>
        <p:spPr bwMode="white">
          <a:xfrm>
            <a:off x="9341630" y="984188"/>
            <a:ext cx="449812" cy="40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31F58-DC4F-A0F1-B958-13CA956A7B32}"/>
              </a:ext>
            </a:extLst>
          </p:cNvPr>
          <p:cNvSpPr/>
          <p:nvPr/>
        </p:nvSpPr>
        <p:spPr bwMode="white">
          <a:xfrm>
            <a:off x="2136874" y="1713807"/>
            <a:ext cx="465323" cy="38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79C550-CF09-C18D-34D9-C9BF6558A120}"/>
              </a:ext>
            </a:extLst>
          </p:cNvPr>
          <p:cNvSpPr/>
          <p:nvPr/>
        </p:nvSpPr>
        <p:spPr bwMode="white">
          <a:xfrm>
            <a:off x="6472136" y="3068961"/>
            <a:ext cx="1856112" cy="49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A3EA83-9283-9315-244D-AC5C8EEA6EE8}"/>
              </a:ext>
            </a:extLst>
          </p:cNvPr>
          <p:cNvSpPr/>
          <p:nvPr/>
        </p:nvSpPr>
        <p:spPr bwMode="white">
          <a:xfrm>
            <a:off x="3726729" y="5346378"/>
            <a:ext cx="3171953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06D598-EB26-3D82-2809-3FACBC6D514B}"/>
              </a:ext>
            </a:extLst>
          </p:cNvPr>
          <p:cNvSpPr/>
          <p:nvPr/>
        </p:nvSpPr>
        <p:spPr bwMode="white">
          <a:xfrm>
            <a:off x="3687952" y="6083759"/>
            <a:ext cx="3024601" cy="3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13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BD873-0097-D808-8FD7-1BD8D60E1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37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680E6-5CA5-2044-3C57-E3DAAB79C8DC}"/>
              </a:ext>
            </a:extLst>
          </p:cNvPr>
          <p:cNvSpPr/>
          <p:nvPr/>
        </p:nvSpPr>
        <p:spPr bwMode="white">
          <a:xfrm>
            <a:off x="11023329" y="1118224"/>
            <a:ext cx="542720" cy="5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DF726-D652-6423-47F6-E1440248C59F}"/>
              </a:ext>
            </a:extLst>
          </p:cNvPr>
          <p:cNvSpPr/>
          <p:nvPr/>
        </p:nvSpPr>
        <p:spPr bwMode="white">
          <a:xfrm>
            <a:off x="978241" y="2032427"/>
            <a:ext cx="580806" cy="48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A3FF7A-1107-DBE4-E0D8-B78A0E3C5178}"/>
              </a:ext>
            </a:extLst>
          </p:cNvPr>
          <p:cNvSpPr/>
          <p:nvPr/>
        </p:nvSpPr>
        <p:spPr bwMode="white">
          <a:xfrm>
            <a:off x="8938141" y="2937106"/>
            <a:ext cx="1114004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7D9D95-F3FC-FA9D-DBE0-1FA8E8A34850}"/>
              </a:ext>
            </a:extLst>
          </p:cNvPr>
          <p:cNvSpPr/>
          <p:nvPr/>
        </p:nvSpPr>
        <p:spPr bwMode="white">
          <a:xfrm>
            <a:off x="2425496" y="3851309"/>
            <a:ext cx="1094962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1599CA-C4B5-00E8-752C-E968F7D42C42}"/>
              </a:ext>
            </a:extLst>
          </p:cNvPr>
          <p:cNvSpPr/>
          <p:nvPr/>
        </p:nvSpPr>
        <p:spPr bwMode="white">
          <a:xfrm>
            <a:off x="6456041" y="4653136"/>
            <a:ext cx="1863208" cy="59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99089E-9565-4739-3EDF-BAB83FFF5A89}"/>
              </a:ext>
            </a:extLst>
          </p:cNvPr>
          <p:cNvSpPr/>
          <p:nvPr/>
        </p:nvSpPr>
        <p:spPr bwMode="white">
          <a:xfrm>
            <a:off x="1559047" y="5641622"/>
            <a:ext cx="1656725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0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1B099-610E-5B5D-3489-24EDF80D0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1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5434D-8AD0-7C14-878E-EE46F20E74F5}"/>
              </a:ext>
            </a:extLst>
          </p:cNvPr>
          <p:cNvSpPr/>
          <p:nvPr/>
        </p:nvSpPr>
        <p:spPr bwMode="white">
          <a:xfrm>
            <a:off x="10528866" y="4567177"/>
            <a:ext cx="380856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8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51AAC-3CE8-09AA-2CE0-84B5F8305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573A7-C0D0-5673-10F5-AC0E40131A92}"/>
              </a:ext>
            </a:extLst>
          </p:cNvPr>
          <p:cNvSpPr/>
          <p:nvPr/>
        </p:nvSpPr>
        <p:spPr bwMode="white">
          <a:xfrm>
            <a:off x="10509823" y="2071688"/>
            <a:ext cx="352292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E1F2B-658C-D1A5-DFD0-DCE3ED1B8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83" y="836712"/>
            <a:ext cx="106190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92AF7-C00D-101E-7227-98644BFE3301}"/>
              </a:ext>
            </a:extLst>
          </p:cNvPr>
          <p:cNvSpPr/>
          <p:nvPr/>
        </p:nvSpPr>
        <p:spPr bwMode="white">
          <a:xfrm>
            <a:off x="10246429" y="1942535"/>
            <a:ext cx="410140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3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CAE68-8FD4-5F7E-2A7D-287DE4199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692696"/>
            <a:ext cx="10501152" cy="41330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5BED4A-1516-CBAD-A423-3D9F2EB90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077072"/>
            <a:ext cx="9781072" cy="263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45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BF33A-FF2C-4415-E244-DAE29328E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630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06EC6-A05C-C621-5EB4-5CCB90139479}"/>
              </a:ext>
            </a:extLst>
          </p:cNvPr>
          <p:cNvSpPr/>
          <p:nvPr/>
        </p:nvSpPr>
        <p:spPr bwMode="white">
          <a:xfrm>
            <a:off x="10726803" y="1042108"/>
            <a:ext cx="485591" cy="5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78695-52BC-53FE-361A-A2BCF9E07660}"/>
              </a:ext>
            </a:extLst>
          </p:cNvPr>
          <p:cNvSpPr/>
          <p:nvPr/>
        </p:nvSpPr>
        <p:spPr bwMode="white">
          <a:xfrm>
            <a:off x="1595770" y="1985358"/>
            <a:ext cx="7531434" cy="5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391BBC-944C-8BC6-1E1F-2B4576083236}"/>
              </a:ext>
            </a:extLst>
          </p:cNvPr>
          <p:cNvSpPr/>
          <p:nvPr/>
        </p:nvSpPr>
        <p:spPr bwMode="white">
          <a:xfrm>
            <a:off x="7841816" y="3909970"/>
            <a:ext cx="523678" cy="4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1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7F4C0-0CE9-BC82-4896-84FADCE61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5765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08FC4-A3F5-3079-AC79-DE75E038FF28}"/>
              </a:ext>
            </a:extLst>
          </p:cNvPr>
          <p:cNvSpPr/>
          <p:nvPr/>
        </p:nvSpPr>
        <p:spPr bwMode="white">
          <a:xfrm>
            <a:off x="9554550" y="2704605"/>
            <a:ext cx="361835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2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2024-10-14T12:42:25Z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