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52" r:id="rId3"/>
    <p:sldId id="351" r:id="rId4"/>
    <p:sldId id="350" r:id="rId5"/>
    <p:sldId id="349" r:id="rId6"/>
    <p:sldId id="348" r:id="rId7"/>
    <p:sldId id="347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7" r:id="rId16"/>
    <p:sldId id="336" r:id="rId17"/>
    <p:sldId id="335" r:id="rId18"/>
    <p:sldId id="334" r:id="rId19"/>
    <p:sldId id="333" r:id="rId20"/>
    <p:sldId id="332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2F03007-EBA2-E196-3EE1-31DB816CDC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3004028"/>
            <a:ext cx="11665296" cy="84994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836186-2262-93AD-590E-89859882E7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11340000" cy="56977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79FB39-17D0-1831-1BF8-BF0EC551996D}"/>
              </a:ext>
            </a:extLst>
          </p:cNvPr>
          <p:cNvSpPr/>
          <p:nvPr/>
        </p:nvSpPr>
        <p:spPr bwMode="white">
          <a:xfrm>
            <a:off x="9925810" y="3861331"/>
            <a:ext cx="1237783" cy="390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130EA8-C9B5-AE7E-3C41-093B818F5EE1}"/>
              </a:ext>
            </a:extLst>
          </p:cNvPr>
          <p:cNvSpPr/>
          <p:nvPr/>
        </p:nvSpPr>
        <p:spPr bwMode="white">
          <a:xfrm>
            <a:off x="1546968" y="4581129"/>
            <a:ext cx="8149432" cy="671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263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634451-9DC0-62C3-DE8E-7BC14DA3CB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1340000" cy="36410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7E623D-6FE8-307B-6A7A-D25560A94EC6}"/>
              </a:ext>
            </a:extLst>
          </p:cNvPr>
          <p:cNvSpPr/>
          <p:nvPr/>
        </p:nvSpPr>
        <p:spPr bwMode="white">
          <a:xfrm>
            <a:off x="7118188" y="2042967"/>
            <a:ext cx="4094206" cy="45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68D93E-4434-FFF6-BF91-93621ED9E048}"/>
              </a:ext>
            </a:extLst>
          </p:cNvPr>
          <p:cNvSpPr/>
          <p:nvPr/>
        </p:nvSpPr>
        <p:spPr bwMode="white">
          <a:xfrm>
            <a:off x="1529120" y="2789648"/>
            <a:ext cx="4614248" cy="625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61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40CF29-B5B3-7F44-1F10-FC7FBBCAFE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692696"/>
            <a:ext cx="901409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44D427-9C17-BAD5-147A-EB6EA4EA5BBC}"/>
              </a:ext>
            </a:extLst>
          </p:cNvPr>
          <p:cNvSpPr/>
          <p:nvPr/>
        </p:nvSpPr>
        <p:spPr bwMode="white">
          <a:xfrm>
            <a:off x="2359468" y="1757962"/>
            <a:ext cx="4071858" cy="393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7B32B81-C64D-077D-6A5A-0A7332062A12}"/>
              </a:ext>
            </a:extLst>
          </p:cNvPr>
          <p:cNvSpPr/>
          <p:nvPr/>
        </p:nvSpPr>
        <p:spPr bwMode="white">
          <a:xfrm>
            <a:off x="2010143" y="2441737"/>
            <a:ext cx="4397305" cy="37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B28B856-3C69-CF9B-7B3D-1870D77F430D}"/>
              </a:ext>
            </a:extLst>
          </p:cNvPr>
          <p:cNvSpPr/>
          <p:nvPr/>
        </p:nvSpPr>
        <p:spPr bwMode="white">
          <a:xfrm>
            <a:off x="7338375" y="2797603"/>
            <a:ext cx="840104" cy="371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87D21B2-627E-1582-C9D4-1F381071E1FD}"/>
              </a:ext>
            </a:extLst>
          </p:cNvPr>
          <p:cNvSpPr/>
          <p:nvPr/>
        </p:nvSpPr>
        <p:spPr bwMode="white">
          <a:xfrm>
            <a:off x="2017712" y="3068960"/>
            <a:ext cx="4427578" cy="447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268F0E4-DD16-4DF9-6DCE-122F7DFCABAB}"/>
              </a:ext>
            </a:extLst>
          </p:cNvPr>
          <p:cNvSpPr/>
          <p:nvPr/>
        </p:nvSpPr>
        <p:spPr bwMode="white">
          <a:xfrm>
            <a:off x="6861559" y="3524479"/>
            <a:ext cx="1316920" cy="340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277BC9A-1E1E-6BEC-8FC0-CC4BBEA607B5}"/>
              </a:ext>
            </a:extLst>
          </p:cNvPr>
          <p:cNvSpPr/>
          <p:nvPr/>
        </p:nvSpPr>
        <p:spPr bwMode="white">
          <a:xfrm>
            <a:off x="2025280" y="3865201"/>
            <a:ext cx="4420010" cy="348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34BE963-430C-7324-504C-448EEF2FE617}"/>
              </a:ext>
            </a:extLst>
          </p:cNvPr>
          <p:cNvSpPr/>
          <p:nvPr/>
        </p:nvSpPr>
        <p:spPr bwMode="white">
          <a:xfrm>
            <a:off x="6846422" y="4205923"/>
            <a:ext cx="1316920" cy="382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6D2F5F6-3AB9-C907-C6FE-8AC415F48EF5}"/>
              </a:ext>
            </a:extLst>
          </p:cNvPr>
          <p:cNvSpPr/>
          <p:nvPr/>
        </p:nvSpPr>
        <p:spPr bwMode="white">
          <a:xfrm>
            <a:off x="2025280" y="4434179"/>
            <a:ext cx="4420010" cy="47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4973CA2E-94FE-A73E-4C7C-8BFFB3E7452C}"/>
              </a:ext>
            </a:extLst>
          </p:cNvPr>
          <p:cNvSpPr/>
          <p:nvPr/>
        </p:nvSpPr>
        <p:spPr bwMode="white">
          <a:xfrm>
            <a:off x="6838853" y="4902512"/>
            <a:ext cx="544932" cy="35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880EEB0-36BF-46FB-8C53-1C912F89AD5E}"/>
              </a:ext>
            </a:extLst>
          </p:cNvPr>
          <p:cNvSpPr/>
          <p:nvPr/>
        </p:nvSpPr>
        <p:spPr bwMode="white">
          <a:xfrm>
            <a:off x="2010143" y="5158726"/>
            <a:ext cx="4435147" cy="447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F6A907D9-46FB-C0D2-5E35-46B708CAD1BB}"/>
              </a:ext>
            </a:extLst>
          </p:cNvPr>
          <p:cNvSpPr/>
          <p:nvPr/>
        </p:nvSpPr>
        <p:spPr bwMode="white">
          <a:xfrm>
            <a:off x="2047986" y="5954966"/>
            <a:ext cx="2051066" cy="340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005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4" grpId="0" animBg="1"/>
      <p:bldP spid="16" grpId="0" animBg="1"/>
      <p:bldP spid="17" grpId="0" animBg="1"/>
      <p:bldP spid="18" grpId="0" animBg="1"/>
      <p:bldP spid="21" grpId="0" animBg="1"/>
      <p:bldP spid="23" grpId="0" animBg="1"/>
      <p:bldP spid="24" grpId="0" animBg="1"/>
      <p:bldP spid="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1BA16C-01D4-6829-6F06-D4940629B4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1340000" cy="28516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4BD959-9325-3B08-561D-E00B8731E668}"/>
              </a:ext>
            </a:extLst>
          </p:cNvPr>
          <p:cNvSpPr/>
          <p:nvPr/>
        </p:nvSpPr>
        <p:spPr bwMode="white">
          <a:xfrm>
            <a:off x="7011679" y="2982622"/>
            <a:ext cx="1094962" cy="486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168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DABAD1-8ED1-FF00-1A38-0844230DBD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952" y="633898"/>
            <a:ext cx="10575632" cy="167447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17A8C88-C8DF-77B6-2AF8-779CD4A42A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276872"/>
            <a:ext cx="10575632" cy="346254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D1BA3CE-A46C-D3BC-9C0C-B82B3ABCD4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3143" y="4658965"/>
            <a:ext cx="3143250" cy="21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2518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D85291-CD2B-A48A-2D3A-2DB9D1871D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38247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43050F-EC1E-046F-8F89-04B89C3862EE}"/>
              </a:ext>
            </a:extLst>
          </p:cNvPr>
          <p:cNvSpPr/>
          <p:nvPr/>
        </p:nvSpPr>
        <p:spPr bwMode="white">
          <a:xfrm>
            <a:off x="5331132" y="3016652"/>
            <a:ext cx="1742418" cy="515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D19F60-912E-5EA8-3A7F-A242905E6657}"/>
              </a:ext>
            </a:extLst>
          </p:cNvPr>
          <p:cNvSpPr/>
          <p:nvPr/>
        </p:nvSpPr>
        <p:spPr bwMode="white">
          <a:xfrm>
            <a:off x="1360703" y="3932315"/>
            <a:ext cx="5589068" cy="515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789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F641CD-2A5E-324F-C275-823CD6E9B8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92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F93DD6-4F3E-A458-B365-8251F071D3DC}"/>
              </a:ext>
            </a:extLst>
          </p:cNvPr>
          <p:cNvSpPr/>
          <p:nvPr/>
        </p:nvSpPr>
        <p:spPr bwMode="white">
          <a:xfrm>
            <a:off x="1703512" y="2780928"/>
            <a:ext cx="928903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C2CF211-FFF1-D120-B188-80CC77196AFD}"/>
              </a:ext>
            </a:extLst>
          </p:cNvPr>
          <p:cNvSpPr/>
          <p:nvPr/>
        </p:nvSpPr>
        <p:spPr bwMode="white">
          <a:xfrm>
            <a:off x="1255012" y="3789041"/>
            <a:ext cx="4912996" cy="580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77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8F04F6-EB44-831F-F1E3-74D58DB3BD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92696"/>
            <a:ext cx="998546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8138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247836-0A4A-679D-99A2-D2DE7C46A2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908720"/>
            <a:ext cx="990225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3E4F36-CB2A-A6D9-BB24-4DAD8AC64308}"/>
              </a:ext>
            </a:extLst>
          </p:cNvPr>
          <p:cNvSpPr/>
          <p:nvPr/>
        </p:nvSpPr>
        <p:spPr bwMode="white">
          <a:xfrm>
            <a:off x="2268879" y="4421196"/>
            <a:ext cx="939508" cy="432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77440E-CAED-C32C-A5DB-9D2E4DDD42C9}"/>
              </a:ext>
            </a:extLst>
          </p:cNvPr>
          <p:cNvSpPr/>
          <p:nvPr/>
        </p:nvSpPr>
        <p:spPr bwMode="white">
          <a:xfrm>
            <a:off x="5943770" y="5157193"/>
            <a:ext cx="4328694" cy="537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A758C77-1A0F-A221-26BC-5ECF285A1C57}"/>
              </a:ext>
            </a:extLst>
          </p:cNvPr>
          <p:cNvSpPr/>
          <p:nvPr/>
        </p:nvSpPr>
        <p:spPr bwMode="white">
          <a:xfrm>
            <a:off x="1631504" y="5949281"/>
            <a:ext cx="7446731" cy="561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169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F7BEDC-C66A-5261-8925-C8E5AA0EB7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11340000" cy="575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8629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FEE06A-40D9-DAFD-DDB5-EB7E6F4226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44173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2727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5A5BEC-B3EF-33ED-B1C7-447C467CD2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26" y="648288"/>
            <a:ext cx="11340000" cy="357280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428E139-BFFF-2A8E-0395-959321ABC9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4221088"/>
            <a:ext cx="11340000" cy="2751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5088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7D12D4-C1E5-05B4-0962-E37F40BF44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96" y="836712"/>
            <a:ext cx="11340000" cy="27794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FFBF53-1BF5-6748-D553-C932AC82803D}"/>
              </a:ext>
            </a:extLst>
          </p:cNvPr>
          <p:cNvSpPr/>
          <p:nvPr/>
        </p:nvSpPr>
        <p:spPr bwMode="white">
          <a:xfrm>
            <a:off x="8247453" y="2078373"/>
            <a:ext cx="485591" cy="25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2A64CD-4607-98FF-E8DB-258A647EEE31}"/>
              </a:ext>
            </a:extLst>
          </p:cNvPr>
          <p:cNvSpPr/>
          <p:nvPr/>
        </p:nvSpPr>
        <p:spPr bwMode="white">
          <a:xfrm>
            <a:off x="3067806" y="2957087"/>
            <a:ext cx="5351032" cy="439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947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B60021-33AF-8A37-8828-030D960F74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004" y="764704"/>
            <a:ext cx="11340000" cy="5853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3804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B78495-BD5A-E08A-8458-159953398F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4"/>
            <a:ext cx="11340000" cy="55699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922AA1-079C-7219-9488-52B4B7C43746}"/>
              </a:ext>
            </a:extLst>
          </p:cNvPr>
          <p:cNvSpPr/>
          <p:nvPr/>
        </p:nvSpPr>
        <p:spPr bwMode="white">
          <a:xfrm>
            <a:off x="2285475" y="3978865"/>
            <a:ext cx="495113" cy="95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759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4FF47F-2672-D8A5-39AD-72FA56B5CB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186" y="908720"/>
            <a:ext cx="11340000" cy="476947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6AD395-D6B5-F2E5-A808-1CFC9665F492}"/>
              </a:ext>
            </a:extLst>
          </p:cNvPr>
          <p:cNvSpPr/>
          <p:nvPr/>
        </p:nvSpPr>
        <p:spPr bwMode="white">
          <a:xfrm>
            <a:off x="5862012" y="1988841"/>
            <a:ext cx="1098084" cy="60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5ECF91-52CE-B4A5-4900-D533C661040E}"/>
              </a:ext>
            </a:extLst>
          </p:cNvPr>
          <p:cNvSpPr/>
          <p:nvPr/>
        </p:nvSpPr>
        <p:spPr bwMode="white">
          <a:xfrm>
            <a:off x="2024882" y="3858472"/>
            <a:ext cx="9399709" cy="60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8A2692B-6526-1FAE-0748-E00672718B33}"/>
              </a:ext>
            </a:extLst>
          </p:cNvPr>
          <p:cNvSpPr/>
          <p:nvPr/>
        </p:nvSpPr>
        <p:spPr bwMode="white">
          <a:xfrm>
            <a:off x="825186" y="4793289"/>
            <a:ext cx="6422942" cy="608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873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C478AB-A176-B78D-6F6B-E295FB3812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436" y="908720"/>
            <a:ext cx="11340000" cy="37355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613867-E5BF-53B8-5F6D-7F596690465F}"/>
              </a:ext>
            </a:extLst>
          </p:cNvPr>
          <p:cNvSpPr/>
          <p:nvPr/>
        </p:nvSpPr>
        <p:spPr bwMode="white">
          <a:xfrm>
            <a:off x="6341288" y="1853544"/>
            <a:ext cx="500826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7626F11-AA5B-8F29-92A4-3F21AFF8528A}"/>
              </a:ext>
            </a:extLst>
          </p:cNvPr>
          <p:cNvSpPr/>
          <p:nvPr/>
        </p:nvSpPr>
        <p:spPr bwMode="white">
          <a:xfrm>
            <a:off x="847436" y="2861656"/>
            <a:ext cx="10502114" cy="572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615975A-29EA-9260-1B67-7B94113935B4}"/>
              </a:ext>
            </a:extLst>
          </p:cNvPr>
          <p:cNvSpPr/>
          <p:nvPr/>
        </p:nvSpPr>
        <p:spPr bwMode="white">
          <a:xfrm>
            <a:off x="847436" y="3794053"/>
            <a:ext cx="1675767" cy="53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674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C22384-00C0-63FF-E1F9-C72E438108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231" y="740755"/>
            <a:ext cx="9365322" cy="60599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7B3025-1CE6-AE58-175D-DB7DDD7127B7}"/>
              </a:ext>
            </a:extLst>
          </p:cNvPr>
          <p:cNvSpPr/>
          <p:nvPr/>
        </p:nvSpPr>
        <p:spPr bwMode="white">
          <a:xfrm>
            <a:off x="8989815" y="1628800"/>
            <a:ext cx="1502953" cy="488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A59F52-D567-0AE0-6918-F466E68072C6}"/>
              </a:ext>
            </a:extLst>
          </p:cNvPr>
          <p:cNvSpPr/>
          <p:nvPr/>
        </p:nvSpPr>
        <p:spPr bwMode="white">
          <a:xfrm>
            <a:off x="1699232" y="2276872"/>
            <a:ext cx="6485000" cy="586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208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760D04-0F7A-8641-3321-A06D0B75E7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4"/>
            <a:ext cx="11340000" cy="558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3392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B51DC4-3302-81C7-1EBA-667875FCD3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1340000" cy="556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2512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B0D700-99D2-6E70-F21E-5E2C06D989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998546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450F37-FA32-DD5E-6B22-BE34F7E07FB7}"/>
              </a:ext>
            </a:extLst>
          </p:cNvPr>
          <p:cNvSpPr/>
          <p:nvPr/>
        </p:nvSpPr>
        <p:spPr bwMode="white">
          <a:xfrm>
            <a:off x="3047024" y="4949888"/>
            <a:ext cx="7542203" cy="65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9E6E820-0090-FBC0-8E64-9BDD7FA42BB3}"/>
              </a:ext>
            </a:extLst>
          </p:cNvPr>
          <p:cNvSpPr/>
          <p:nvPr/>
        </p:nvSpPr>
        <p:spPr bwMode="white">
          <a:xfrm>
            <a:off x="2084721" y="5958000"/>
            <a:ext cx="7587039" cy="53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726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3C3436-F244-F5B2-28FF-9B43F2148B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492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96E3A0-A682-E96C-ADFC-63DB0FADBB84}"/>
              </a:ext>
            </a:extLst>
          </p:cNvPr>
          <p:cNvSpPr/>
          <p:nvPr/>
        </p:nvSpPr>
        <p:spPr bwMode="white">
          <a:xfrm>
            <a:off x="1991544" y="1954958"/>
            <a:ext cx="6108228" cy="764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3835396-4D3A-782D-E67D-A3C10D507FBA}"/>
              </a:ext>
            </a:extLst>
          </p:cNvPr>
          <p:cNvSpPr/>
          <p:nvPr/>
        </p:nvSpPr>
        <p:spPr bwMode="white">
          <a:xfrm>
            <a:off x="3165608" y="3939867"/>
            <a:ext cx="7898944" cy="676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1019E82-C849-7C14-3EA0-F616AF28C6BC}"/>
              </a:ext>
            </a:extLst>
          </p:cNvPr>
          <p:cNvSpPr/>
          <p:nvPr/>
        </p:nvSpPr>
        <p:spPr bwMode="white">
          <a:xfrm>
            <a:off x="1508883" y="5159954"/>
            <a:ext cx="2199445" cy="4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9963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DB39DA-E86A-1E09-5257-E366D4C3CB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1340000" cy="2872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63D7CB-EAC5-6FC2-9DD6-6B19477E968B}"/>
              </a:ext>
            </a:extLst>
          </p:cNvPr>
          <p:cNvSpPr/>
          <p:nvPr/>
        </p:nvSpPr>
        <p:spPr bwMode="white">
          <a:xfrm>
            <a:off x="9793705" y="2141576"/>
            <a:ext cx="1534239" cy="485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B7F08A-A389-BF22-32C6-02FCA3145654}"/>
              </a:ext>
            </a:extLst>
          </p:cNvPr>
          <p:cNvSpPr/>
          <p:nvPr/>
        </p:nvSpPr>
        <p:spPr bwMode="white">
          <a:xfrm>
            <a:off x="1595770" y="2933664"/>
            <a:ext cx="6563822" cy="685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A88AD7D-DCD3-E6B8-ABD6-FDB9FA4F97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3933056"/>
            <a:ext cx="11340000" cy="922764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46C88E-66FA-22F3-4798-F2EC952AE6DD}"/>
              </a:ext>
            </a:extLst>
          </p:cNvPr>
          <p:cNvSpPr/>
          <p:nvPr/>
        </p:nvSpPr>
        <p:spPr bwMode="white">
          <a:xfrm>
            <a:off x="6596322" y="4115686"/>
            <a:ext cx="1094962" cy="480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37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E7D9FA-034D-8144-E804-DB1270BB0F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4836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7605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D79620-89B5-9BDD-C1D7-AA7B7B930A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248" y="908720"/>
            <a:ext cx="11340000" cy="4719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43565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2024-10-14T12:12:00Z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