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A9C114-C65F-4FC2-8854-125A85DDC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990850"/>
            <a:ext cx="84677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6E563-8441-9C9F-FCB8-071910FB6D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8035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4FE80E-09A4-853A-EE24-55BB9E40D3A2}"/>
              </a:ext>
            </a:extLst>
          </p:cNvPr>
          <p:cNvSpPr/>
          <p:nvPr/>
        </p:nvSpPr>
        <p:spPr bwMode="white">
          <a:xfrm>
            <a:off x="2054986" y="932908"/>
            <a:ext cx="5395954" cy="2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5E9754-E487-8D51-FD6F-AA50F56D9810}"/>
              </a:ext>
            </a:extLst>
          </p:cNvPr>
          <p:cNvSpPr/>
          <p:nvPr/>
        </p:nvSpPr>
        <p:spPr bwMode="white">
          <a:xfrm>
            <a:off x="4738180" y="1406492"/>
            <a:ext cx="606120" cy="20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271215-B2B0-AB99-D816-95C7C0522473}"/>
              </a:ext>
            </a:extLst>
          </p:cNvPr>
          <p:cNvSpPr/>
          <p:nvPr/>
        </p:nvSpPr>
        <p:spPr bwMode="white">
          <a:xfrm>
            <a:off x="7583991" y="1406492"/>
            <a:ext cx="894397" cy="2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33F4BB-10BC-DB16-8C57-BFB75FF0CCFC}"/>
              </a:ext>
            </a:extLst>
          </p:cNvPr>
          <p:cNvSpPr/>
          <p:nvPr/>
        </p:nvSpPr>
        <p:spPr bwMode="white">
          <a:xfrm>
            <a:off x="9705414" y="1384293"/>
            <a:ext cx="303060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76A61-C65B-EE0B-5557-CCC9D4695E14}"/>
              </a:ext>
            </a:extLst>
          </p:cNvPr>
          <p:cNvSpPr/>
          <p:nvPr/>
        </p:nvSpPr>
        <p:spPr bwMode="white">
          <a:xfrm>
            <a:off x="1522782" y="1828278"/>
            <a:ext cx="310452" cy="2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8A60B2-BFF0-C8E3-4609-CBC9C0ED7A30}"/>
              </a:ext>
            </a:extLst>
          </p:cNvPr>
          <p:cNvSpPr/>
          <p:nvPr/>
        </p:nvSpPr>
        <p:spPr bwMode="white">
          <a:xfrm>
            <a:off x="2468922" y="1828278"/>
            <a:ext cx="561770" cy="2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D287A-0CAD-8489-8A5B-D5B9E114391F}"/>
              </a:ext>
            </a:extLst>
          </p:cNvPr>
          <p:cNvSpPr/>
          <p:nvPr/>
        </p:nvSpPr>
        <p:spPr bwMode="white">
          <a:xfrm>
            <a:off x="7229189" y="1828278"/>
            <a:ext cx="813089" cy="2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875D5B-A41E-3D51-1880-8C95F2E62953}"/>
              </a:ext>
            </a:extLst>
          </p:cNvPr>
          <p:cNvSpPr/>
          <p:nvPr/>
        </p:nvSpPr>
        <p:spPr bwMode="white">
          <a:xfrm>
            <a:off x="3400278" y="2309261"/>
            <a:ext cx="983098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1EB20F-6CAF-4E1D-450F-B95442D3D99E}"/>
              </a:ext>
            </a:extLst>
          </p:cNvPr>
          <p:cNvSpPr/>
          <p:nvPr/>
        </p:nvSpPr>
        <p:spPr bwMode="white">
          <a:xfrm>
            <a:off x="5654753" y="2279662"/>
            <a:ext cx="827872" cy="2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189808-1C9A-67A6-7F8A-E9A8538CB5F2}"/>
              </a:ext>
            </a:extLst>
          </p:cNvPr>
          <p:cNvSpPr/>
          <p:nvPr/>
        </p:nvSpPr>
        <p:spPr bwMode="white">
          <a:xfrm>
            <a:off x="9446704" y="2279662"/>
            <a:ext cx="554378" cy="2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32C384-76DE-729B-AD2C-1494770C415F}"/>
              </a:ext>
            </a:extLst>
          </p:cNvPr>
          <p:cNvSpPr/>
          <p:nvPr/>
        </p:nvSpPr>
        <p:spPr bwMode="white">
          <a:xfrm>
            <a:off x="1515390" y="2745846"/>
            <a:ext cx="317843" cy="22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54311E-CAA1-FE03-B677-93EB351BFE6E}"/>
              </a:ext>
            </a:extLst>
          </p:cNvPr>
          <p:cNvSpPr/>
          <p:nvPr/>
        </p:nvSpPr>
        <p:spPr bwMode="white">
          <a:xfrm>
            <a:off x="5987380" y="2731047"/>
            <a:ext cx="1352684" cy="2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A0D795-C80A-57AB-978F-6B8AF09EEE73}"/>
              </a:ext>
            </a:extLst>
          </p:cNvPr>
          <p:cNvSpPr/>
          <p:nvPr/>
        </p:nvSpPr>
        <p:spPr bwMode="white">
          <a:xfrm>
            <a:off x="8345338" y="3656015"/>
            <a:ext cx="473069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892A99-5B0A-6D50-B944-FCD90EDA90E6}"/>
              </a:ext>
            </a:extLst>
          </p:cNvPr>
          <p:cNvSpPr/>
          <p:nvPr/>
        </p:nvSpPr>
        <p:spPr bwMode="white">
          <a:xfrm>
            <a:off x="4752963" y="4077801"/>
            <a:ext cx="4767658" cy="27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54F852-EFE2-F9DF-2E1B-29C53B1444C0}"/>
              </a:ext>
            </a:extLst>
          </p:cNvPr>
          <p:cNvSpPr/>
          <p:nvPr/>
        </p:nvSpPr>
        <p:spPr bwMode="white">
          <a:xfrm>
            <a:off x="2195428" y="4521786"/>
            <a:ext cx="4531123" cy="2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DDB661-5102-388C-0785-65D471BECA5F}"/>
              </a:ext>
            </a:extLst>
          </p:cNvPr>
          <p:cNvSpPr/>
          <p:nvPr/>
        </p:nvSpPr>
        <p:spPr bwMode="white">
          <a:xfrm>
            <a:off x="2188037" y="4973171"/>
            <a:ext cx="4545906" cy="2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E62D89-3C43-0A55-749E-C199FB87EF3A}"/>
              </a:ext>
            </a:extLst>
          </p:cNvPr>
          <p:cNvSpPr/>
          <p:nvPr/>
        </p:nvSpPr>
        <p:spPr bwMode="white">
          <a:xfrm>
            <a:off x="6475233" y="5431955"/>
            <a:ext cx="864831" cy="25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5F9FC5-C1C7-A877-14B7-DAC1515EBAB3}"/>
              </a:ext>
            </a:extLst>
          </p:cNvPr>
          <p:cNvSpPr/>
          <p:nvPr/>
        </p:nvSpPr>
        <p:spPr bwMode="white">
          <a:xfrm>
            <a:off x="2202820" y="5875940"/>
            <a:ext cx="1374859" cy="2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85FCABF-1CE9-F0E7-21F4-7B832A53B7AE}"/>
              </a:ext>
            </a:extLst>
          </p:cNvPr>
          <p:cNvSpPr/>
          <p:nvPr/>
        </p:nvSpPr>
        <p:spPr bwMode="white">
          <a:xfrm>
            <a:off x="4545995" y="5875940"/>
            <a:ext cx="2284041" cy="2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94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F2D7E-0B1D-3BB5-74DF-CD94D6CBC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76A5F-7F29-615E-5D97-62DA40385A59}"/>
              </a:ext>
            </a:extLst>
          </p:cNvPr>
          <p:cNvSpPr/>
          <p:nvPr/>
        </p:nvSpPr>
        <p:spPr bwMode="white">
          <a:xfrm>
            <a:off x="3663929" y="1576832"/>
            <a:ext cx="695062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4BF9A-F5AA-285F-11E2-1FAA3C4AEFA0}"/>
              </a:ext>
            </a:extLst>
          </p:cNvPr>
          <p:cNvSpPr/>
          <p:nvPr/>
        </p:nvSpPr>
        <p:spPr bwMode="white">
          <a:xfrm>
            <a:off x="6396574" y="1576832"/>
            <a:ext cx="2085188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AF5978-2B2E-3002-F87A-B5DF30001857}"/>
              </a:ext>
            </a:extLst>
          </p:cNvPr>
          <p:cNvSpPr/>
          <p:nvPr/>
        </p:nvSpPr>
        <p:spPr bwMode="white">
          <a:xfrm>
            <a:off x="3425894" y="2301328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20E63-3E89-58A2-3E94-0B6417523910}"/>
              </a:ext>
            </a:extLst>
          </p:cNvPr>
          <p:cNvSpPr/>
          <p:nvPr/>
        </p:nvSpPr>
        <p:spPr bwMode="white">
          <a:xfrm>
            <a:off x="4473249" y="2167868"/>
            <a:ext cx="1647204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7070A9-6D87-C5A8-350C-A7A20063132F}"/>
              </a:ext>
            </a:extLst>
          </p:cNvPr>
          <p:cNvSpPr/>
          <p:nvPr/>
        </p:nvSpPr>
        <p:spPr bwMode="white">
          <a:xfrm>
            <a:off x="3016473" y="2882832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24F291-498D-7B66-0A95-18303328DCF3}"/>
              </a:ext>
            </a:extLst>
          </p:cNvPr>
          <p:cNvSpPr/>
          <p:nvPr/>
        </p:nvSpPr>
        <p:spPr bwMode="white">
          <a:xfrm>
            <a:off x="4054307" y="2739839"/>
            <a:ext cx="1704332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E3FCB6-7396-F540-44DD-8A931CABD5C0}"/>
              </a:ext>
            </a:extLst>
          </p:cNvPr>
          <p:cNvSpPr/>
          <p:nvPr/>
        </p:nvSpPr>
        <p:spPr bwMode="white">
          <a:xfrm>
            <a:off x="1959596" y="3349942"/>
            <a:ext cx="228513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11DBBE-0074-C9B4-1110-1B70289D9024}"/>
              </a:ext>
            </a:extLst>
          </p:cNvPr>
          <p:cNvSpPr/>
          <p:nvPr/>
        </p:nvSpPr>
        <p:spPr bwMode="white">
          <a:xfrm>
            <a:off x="4368513" y="3321343"/>
            <a:ext cx="2475565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426B1C-12A2-8797-69AD-03EA819C66E2}"/>
              </a:ext>
            </a:extLst>
          </p:cNvPr>
          <p:cNvSpPr/>
          <p:nvPr/>
        </p:nvSpPr>
        <p:spPr bwMode="white">
          <a:xfrm>
            <a:off x="1911989" y="3931445"/>
            <a:ext cx="228513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442E12-81DE-5967-83A3-2DCB57E0F97B}"/>
              </a:ext>
            </a:extLst>
          </p:cNvPr>
          <p:cNvSpPr/>
          <p:nvPr/>
        </p:nvSpPr>
        <p:spPr bwMode="white">
          <a:xfrm>
            <a:off x="4320906" y="3902847"/>
            <a:ext cx="2427959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A76933-1490-D054-EAC8-9D39B13EE49C}"/>
              </a:ext>
            </a:extLst>
          </p:cNvPr>
          <p:cNvSpPr/>
          <p:nvPr/>
        </p:nvSpPr>
        <p:spPr bwMode="white">
          <a:xfrm>
            <a:off x="3311637" y="4474818"/>
            <a:ext cx="1056876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034F2B-88EC-6ECC-E712-8D0E90EF01AB}"/>
              </a:ext>
            </a:extLst>
          </p:cNvPr>
          <p:cNvSpPr/>
          <p:nvPr/>
        </p:nvSpPr>
        <p:spPr bwMode="white">
          <a:xfrm>
            <a:off x="6567959" y="4474818"/>
            <a:ext cx="1780503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FF060F-7FD2-0954-4BF3-036E1DBD6422}"/>
              </a:ext>
            </a:extLst>
          </p:cNvPr>
          <p:cNvSpPr/>
          <p:nvPr/>
        </p:nvSpPr>
        <p:spPr bwMode="white">
          <a:xfrm>
            <a:off x="3797229" y="5199314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ED1000-D214-6C42-98B4-C1904A39EBB6}"/>
              </a:ext>
            </a:extLst>
          </p:cNvPr>
          <p:cNvSpPr/>
          <p:nvPr/>
        </p:nvSpPr>
        <p:spPr bwMode="white">
          <a:xfrm>
            <a:off x="4835062" y="5056322"/>
            <a:ext cx="2294659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A5CF6D-90ED-06FC-903F-E4B447288C9C}"/>
              </a:ext>
            </a:extLst>
          </p:cNvPr>
          <p:cNvSpPr/>
          <p:nvPr/>
        </p:nvSpPr>
        <p:spPr bwMode="white">
          <a:xfrm>
            <a:off x="3806750" y="5628293"/>
            <a:ext cx="5855666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71B1BAF-0821-245F-43C6-7A146B3554AC}"/>
              </a:ext>
            </a:extLst>
          </p:cNvPr>
          <p:cNvSpPr/>
          <p:nvPr/>
        </p:nvSpPr>
        <p:spPr bwMode="white">
          <a:xfrm>
            <a:off x="5139748" y="6209796"/>
            <a:ext cx="5846146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00D784-F214-1A3A-466B-C40842AA72F4}"/>
              </a:ext>
            </a:extLst>
          </p:cNvPr>
          <p:cNvSpPr/>
          <p:nvPr/>
        </p:nvSpPr>
        <p:spPr bwMode="white">
          <a:xfrm>
            <a:off x="3311637" y="3464335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806B47C-B1E2-D5C9-4F41-E47EF206E44F}"/>
              </a:ext>
            </a:extLst>
          </p:cNvPr>
          <p:cNvSpPr/>
          <p:nvPr/>
        </p:nvSpPr>
        <p:spPr bwMode="white">
          <a:xfrm>
            <a:off x="3268790" y="4028917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8A7E7-5EF8-D718-4001-B9762C381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2312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E74DF-B222-7C8E-84E5-CA367AC3DCFC}"/>
              </a:ext>
            </a:extLst>
          </p:cNvPr>
          <p:cNvSpPr/>
          <p:nvPr/>
        </p:nvSpPr>
        <p:spPr bwMode="white">
          <a:xfrm>
            <a:off x="5918491" y="1023381"/>
            <a:ext cx="1780503" cy="34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E7B013-5181-F78F-284C-9DC6F7D0CDB8}"/>
              </a:ext>
            </a:extLst>
          </p:cNvPr>
          <p:cNvSpPr/>
          <p:nvPr/>
        </p:nvSpPr>
        <p:spPr bwMode="white">
          <a:xfrm>
            <a:off x="5737584" y="1606245"/>
            <a:ext cx="2808816" cy="3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015DA-487F-A960-7D75-74D10FCFCF94}"/>
              </a:ext>
            </a:extLst>
          </p:cNvPr>
          <p:cNvSpPr/>
          <p:nvPr/>
        </p:nvSpPr>
        <p:spPr bwMode="white">
          <a:xfrm>
            <a:off x="5908969" y="2179554"/>
            <a:ext cx="1780503" cy="3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F84F26-132F-CE81-9E00-A032CF3E51AD}"/>
              </a:ext>
            </a:extLst>
          </p:cNvPr>
          <p:cNvSpPr/>
          <p:nvPr/>
        </p:nvSpPr>
        <p:spPr bwMode="white">
          <a:xfrm>
            <a:off x="3957080" y="2905746"/>
            <a:ext cx="733148" cy="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DB271B-04C5-996B-D16A-CC8F365B36B6}"/>
              </a:ext>
            </a:extLst>
          </p:cNvPr>
          <p:cNvSpPr/>
          <p:nvPr/>
        </p:nvSpPr>
        <p:spPr bwMode="white">
          <a:xfrm>
            <a:off x="4994914" y="2771974"/>
            <a:ext cx="2447002" cy="34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A42940-7CAA-5470-0768-C12999BB379E}"/>
              </a:ext>
            </a:extLst>
          </p:cNvPr>
          <p:cNvSpPr/>
          <p:nvPr/>
        </p:nvSpPr>
        <p:spPr bwMode="white">
          <a:xfrm>
            <a:off x="4699282" y="1735329"/>
            <a:ext cx="742670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33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2024-10-13T09:03:34Z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