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58" r:id="rId3"/>
    <p:sldId id="357" r:id="rId4"/>
    <p:sldId id="356" r:id="rId5"/>
    <p:sldId id="355" r:id="rId6"/>
    <p:sldId id="354" r:id="rId7"/>
    <p:sldId id="353" r:id="rId8"/>
    <p:sldId id="351" r:id="rId9"/>
    <p:sldId id="350" r:id="rId10"/>
    <p:sldId id="349" r:id="rId11"/>
    <p:sldId id="348" r:id="rId12"/>
    <p:sldId id="347" r:id="rId13"/>
    <p:sldId id="346" r:id="rId14"/>
    <p:sldId id="345" r:id="rId15"/>
    <p:sldId id="344" r:id="rId16"/>
    <p:sldId id="343" r:id="rId17"/>
    <p:sldId id="342" r:id="rId18"/>
    <p:sldId id="341" r:id="rId19"/>
    <p:sldId id="340" r:id="rId20"/>
    <p:sldId id="339" r:id="rId21"/>
    <p:sldId id="338" r:id="rId22"/>
    <p:sldId id="337" r:id="rId23"/>
    <p:sldId id="336" r:id="rId24"/>
    <p:sldId id="335" r:id="rId25"/>
    <p:sldId id="333" r:id="rId26"/>
    <p:sldId id="332" r:id="rId27"/>
    <p:sldId id="331" r:id="rId28"/>
    <p:sldId id="330" r:id="rId29"/>
    <p:sldId id="329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15E58D1-2EAA-9510-77F5-9818FB29FE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11579"/>
            <a:ext cx="12192000" cy="83484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01D1CC-7EE5-AF66-AECA-B8586314FC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692696"/>
            <a:ext cx="9480630" cy="62135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B38498-7D79-5D8D-3A08-2C7A5D3630E2}"/>
              </a:ext>
            </a:extLst>
          </p:cNvPr>
          <p:cNvSpPr/>
          <p:nvPr/>
        </p:nvSpPr>
        <p:spPr bwMode="white">
          <a:xfrm>
            <a:off x="3215680" y="2420888"/>
            <a:ext cx="2448272" cy="440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1A9902-0CD4-7E84-833F-3F443D6106A2}"/>
              </a:ext>
            </a:extLst>
          </p:cNvPr>
          <p:cNvSpPr/>
          <p:nvPr/>
        </p:nvSpPr>
        <p:spPr bwMode="white">
          <a:xfrm>
            <a:off x="6240016" y="4797152"/>
            <a:ext cx="2594028" cy="451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EBA511-4BAE-19AB-1BDD-CECFC0C6DDF7}"/>
              </a:ext>
            </a:extLst>
          </p:cNvPr>
          <p:cNvSpPr/>
          <p:nvPr/>
        </p:nvSpPr>
        <p:spPr bwMode="white">
          <a:xfrm>
            <a:off x="7238112" y="5522245"/>
            <a:ext cx="2026240" cy="451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6795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239BE4-1217-5887-3FEE-BA42DA4188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000" y="764704"/>
            <a:ext cx="880200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1B335D-3528-E6E4-3E80-14DDF25D1155}"/>
              </a:ext>
            </a:extLst>
          </p:cNvPr>
          <p:cNvSpPr/>
          <p:nvPr/>
        </p:nvSpPr>
        <p:spPr bwMode="white">
          <a:xfrm>
            <a:off x="7784712" y="2471892"/>
            <a:ext cx="894241" cy="295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408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29B7A3-375E-7DD9-78ED-CB35D487BC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764704"/>
            <a:ext cx="9398304" cy="23772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A918AC-794C-BECE-2490-DEF2BCFABB75}"/>
              </a:ext>
            </a:extLst>
          </p:cNvPr>
          <p:cNvSpPr/>
          <p:nvPr/>
        </p:nvSpPr>
        <p:spPr bwMode="white">
          <a:xfrm>
            <a:off x="9840416" y="2636912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CB0AF06-3C2B-CEF3-64A2-1AAC9E4540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552"/>
          <a:stretch/>
        </p:blipFill>
        <p:spPr>
          <a:xfrm>
            <a:off x="2351584" y="3212976"/>
            <a:ext cx="8206284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135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B523B40E-F596-BBE3-FFBA-CDC161BEB8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221" b="603"/>
          <a:stretch/>
        </p:blipFill>
        <p:spPr>
          <a:xfrm>
            <a:off x="1991544" y="1124744"/>
            <a:ext cx="9573998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6121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ADBC9B-E4C0-7C16-2B29-CA342BA4CD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556792"/>
            <a:ext cx="11340000" cy="4099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0EA152-D3AA-905C-EA10-688995B3F3B2}"/>
              </a:ext>
            </a:extLst>
          </p:cNvPr>
          <p:cNvSpPr/>
          <p:nvPr/>
        </p:nvSpPr>
        <p:spPr bwMode="white">
          <a:xfrm>
            <a:off x="10648242" y="4960081"/>
            <a:ext cx="380856" cy="390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01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CF75BE-AC96-4669-DC98-0B8CD7B653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908720"/>
            <a:ext cx="985298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4548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B9C503-9176-40BE-1814-FFC8F56F6D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0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3B3D3C-6826-D8E2-4514-373755F07A03}"/>
              </a:ext>
            </a:extLst>
          </p:cNvPr>
          <p:cNvSpPr/>
          <p:nvPr/>
        </p:nvSpPr>
        <p:spPr bwMode="white">
          <a:xfrm>
            <a:off x="10509823" y="2119508"/>
            <a:ext cx="352292" cy="390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846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42F458-0117-ACF0-435A-F5DE3AF2A9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478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7214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B4969D-1E0A-3F2C-6277-74224E4603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24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EAFE32-352B-C8B7-3BE2-3EC061B6D20E}"/>
              </a:ext>
            </a:extLst>
          </p:cNvPr>
          <p:cNvSpPr/>
          <p:nvPr/>
        </p:nvSpPr>
        <p:spPr bwMode="white">
          <a:xfrm>
            <a:off x="10481259" y="2186307"/>
            <a:ext cx="380856" cy="390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693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105AD2-76E8-A6BF-7AAF-CC924A0298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811488"/>
            <a:ext cx="8550614" cy="6081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1993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68F352-1969-42C1-4733-737994EC1E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8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5F09CE-DC22-C682-757C-267890E2ABD8}"/>
              </a:ext>
            </a:extLst>
          </p:cNvPr>
          <p:cNvSpPr/>
          <p:nvPr/>
        </p:nvSpPr>
        <p:spPr bwMode="white">
          <a:xfrm>
            <a:off x="10557430" y="2234175"/>
            <a:ext cx="342770" cy="390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721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D4CD57-BB5F-B9B7-266F-B56C92D85A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764704"/>
            <a:ext cx="11340000" cy="58478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C8A821-7BD2-B3D1-5B02-E5F8F51155FB}"/>
              </a:ext>
            </a:extLst>
          </p:cNvPr>
          <p:cNvSpPr/>
          <p:nvPr/>
        </p:nvSpPr>
        <p:spPr bwMode="white">
          <a:xfrm>
            <a:off x="10442523" y="3012424"/>
            <a:ext cx="428463" cy="390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203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4C285B-C40D-9AB2-F579-34801978B5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124744"/>
            <a:ext cx="11340000" cy="5091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2883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CF74C1-D7B9-170A-7735-6B2395F165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1092218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893077-B847-FDD7-AE38-13223EF003DE}"/>
              </a:ext>
            </a:extLst>
          </p:cNvPr>
          <p:cNvSpPr/>
          <p:nvPr/>
        </p:nvSpPr>
        <p:spPr bwMode="white">
          <a:xfrm>
            <a:off x="10272224" y="4024704"/>
            <a:ext cx="366824" cy="376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922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B7B4DB-49A3-83FD-9D94-04A5B646BE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735700"/>
            <a:ext cx="9052088" cy="6132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1554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DA694C-9074-B9AA-8440-12EA9FB30B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00322"/>
            <a:ext cx="10213120" cy="846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59C47E-8CA0-5FD0-0138-AB5812999C33}"/>
              </a:ext>
            </a:extLst>
          </p:cNvPr>
          <p:cNvSpPr/>
          <p:nvPr/>
        </p:nvSpPr>
        <p:spPr bwMode="white">
          <a:xfrm>
            <a:off x="10306328" y="850533"/>
            <a:ext cx="361813" cy="49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1937066-81BC-BBF6-8383-A6AF42137E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907" y="1446408"/>
            <a:ext cx="8580234" cy="517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222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866CD2-409B-5808-A382-91F69A88D4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1340768"/>
            <a:ext cx="9493040" cy="4645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4403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406EFB-04F1-2F94-1C36-05E38D3107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9415346" cy="54585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7C2236-8B28-8499-B5E2-97BC65ECA405}"/>
              </a:ext>
            </a:extLst>
          </p:cNvPr>
          <p:cNvSpPr/>
          <p:nvPr/>
        </p:nvSpPr>
        <p:spPr bwMode="white">
          <a:xfrm>
            <a:off x="9696400" y="1772816"/>
            <a:ext cx="493170" cy="492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334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1D0D70-2318-EF35-DEFC-1BF4AA6268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759728"/>
            <a:ext cx="8293486" cy="609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4626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48B1A3-684F-8E9E-0F56-C0918CCB04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1001069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FD5CC1-944A-E923-8A53-08669C1B5FD5}"/>
              </a:ext>
            </a:extLst>
          </p:cNvPr>
          <p:cNvSpPr/>
          <p:nvPr/>
        </p:nvSpPr>
        <p:spPr bwMode="white">
          <a:xfrm>
            <a:off x="9799454" y="2773947"/>
            <a:ext cx="302590" cy="353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885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136BB8-34BC-9F2F-48B8-1960D3AA3B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836712"/>
            <a:ext cx="952324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7300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580968-5576-DF9C-98C4-1E109B38E4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1800"/>
            <a:ext cx="11340000" cy="475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68086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5E9F76-51FF-64A3-7165-000CB9C0A3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923666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C126D8-0D81-3AEB-2C2D-C98B9F475ACD}"/>
              </a:ext>
            </a:extLst>
          </p:cNvPr>
          <p:cNvSpPr/>
          <p:nvPr/>
        </p:nvSpPr>
        <p:spPr bwMode="white">
          <a:xfrm>
            <a:off x="9533161" y="2542180"/>
            <a:ext cx="302460" cy="31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81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FDB445-DFCD-8602-3BF4-15DA63E5CF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908720"/>
            <a:ext cx="875052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61515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2D32EC-0E5F-91CF-61D7-27C24EA6F1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92696"/>
            <a:ext cx="1062175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44C047-372C-9BA1-BC9F-459E95FE80E9}"/>
              </a:ext>
            </a:extLst>
          </p:cNvPr>
          <p:cNvSpPr/>
          <p:nvPr/>
        </p:nvSpPr>
        <p:spPr bwMode="white">
          <a:xfrm>
            <a:off x="10113179" y="1049956"/>
            <a:ext cx="338897" cy="375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799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AA326C-CF9C-9EDD-0C36-D50748C9F9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196752"/>
            <a:ext cx="10213120" cy="5111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2196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83E8A7-4B62-ECF9-766E-D05F114D6E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995201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EA52AC-20BF-17D0-ADE7-7BFB7BBF4569}"/>
              </a:ext>
            </a:extLst>
          </p:cNvPr>
          <p:cNvSpPr/>
          <p:nvPr/>
        </p:nvSpPr>
        <p:spPr bwMode="white">
          <a:xfrm>
            <a:off x="9899296" y="1057268"/>
            <a:ext cx="300816" cy="342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679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C1A5BA-4790-FBEE-94C4-C558D3B194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3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988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7C1EF1-9346-DE24-7ECB-2DCA782353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692696"/>
            <a:ext cx="8160636" cy="62343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5CFC7E-7579-A210-D66B-761113B6EFC4}"/>
              </a:ext>
            </a:extLst>
          </p:cNvPr>
          <p:cNvSpPr/>
          <p:nvPr/>
        </p:nvSpPr>
        <p:spPr bwMode="white">
          <a:xfrm>
            <a:off x="9048328" y="692696"/>
            <a:ext cx="936104" cy="49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B1F935-C78A-65B2-1165-5D26DFF4CCE0}"/>
              </a:ext>
            </a:extLst>
          </p:cNvPr>
          <p:cNvSpPr/>
          <p:nvPr/>
        </p:nvSpPr>
        <p:spPr bwMode="white">
          <a:xfrm>
            <a:off x="2279576" y="1412776"/>
            <a:ext cx="1440160" cy="49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0497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6BD4B3-AFA8-D03B-479F-75B278B5AB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222" y="833712"/>
            <a:ext cx="11340000" cy="180320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4B5DC41B-B0D7-06CA-D6C4-5A2D48D518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636912"/>
            <a:ext cx="11340000" cy="369105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22CAD5-4FEF-DBD5-BEF3-A35A99BAF295}"/>
              </a:ext>
            </a:extLst>
          </p:cNvPr>
          <p:cNvSpPr/>
          <p:nvPr/>
        </p:nvSpPr>
        <p:spPr bwMode="white">
          <a:xfrm>
            <a:off x="10644079" y="3819576"/>
            <a:ext cx="342770" cy="391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366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E159A6-3F7D-6FB7-F2FD-0CC262C0E1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49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843920-5798-976A-90D2-BABF2921A0F5}"/>
              </a:ext>
            </a:extLst>
          </p:cNvPr>
          <p:cNvSpPr/>
          <p:nvPr/>
        </p:nvSpPr>
        <p:spPr bwMode="white">
          <a:xfrm>
            <a:off x="10414609" y="3065751"/>
            <a:ext cx="380856" cy="391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433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C5D5F1-2CE3-438C-5E97-1D74D0E94A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836712"/>
            <a:ext cx="11340000" cy="56310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FAF4E8-9046-98BE-3AEB-37541A660B4E}"/>
              </a:ext>
            </a:extLst>
          </p:cNvPr>
          <p:cNvSpPr/>
          <p:nvPr/>
        </p:nvSpPr>
        <p:spPr bwMode="white">
          <a:xfrm>
            <a:off x="4339299" y="5743667"/>
            <a:ext cx="533198" cy="51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32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2024-10-14T12:48:38Z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