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7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6F0399E-ACD4-ADEB-3065-71F10E34DA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996952"/>
            <a:ext cx="11915775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B69FA6-A41D-E61F-0C64-80C016BDA2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2345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E70711-3473-B4D5-189A-9ECFF13C26EA}"/>
              </a:ext>
            </a:extLst>
          </p:cNvPr>
          <p:cNvSpPr/>
          <p:nvPr/>
        </p:nvSpPr>
        <p:spPr bwMode="white">
          <a:xfrm>
            <a:off x="2604296" y="1509777"/>
            <a:ext cx="662685" cy="28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4547A0-BBCB-3F0F-6EC0-CA1F3FA81470}"/>
              </a:ext>
            </a:extLst>
          </p:cNvPr>
          <p:cNvSpPr/>
          <p:nvPr/>
        </p:nvSpPr>
        <p:spPr bwMode="white">
          <a:xfrm>
            <a:off x="4989965" y="1536289"/>
            <a:ext cx="441790" cy="291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E59DED-B711-6790-AB7A-0D76C964441A}"/>
              </a:ext>
            </a:extLst>
          </p:cNvPr>
          <p:cNvSpPr/>
          <p:nvPr/>
        </p:nvSpPr>
        <p:spPr bwMode="white">
          <a:xfrm>
            <a:off x="2577788" y="2040018"/>
            <a:ext cx="689193" cy="309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DC37F5-D990-69BD-2AF6-379B799D4354}"/>
              </a:ext>
            </a:extLst>
          </p:cNvPr>
          <p:cNvSpPr/>
          <p:nvPr/>
        </p:nvSpPr>
        <p:spPr bwMode="white">
          <a:xfrm>
            <a:off x="4981129" y="2066530"/>
            <a:ext cx="220895" cy="23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912A1C-14D3-B0BD-C759-B6BD4941665E}"/>
              </a:ext>
            </a:extLst>
          </p:cNvPr>
          <p:cNvSpPr/>
          <p:nvPr/>
        </p:nvSpPr>
        <p:spPr bwMode="white">
          <a:xfrm>
            <a:off x="3240474" y="2570259"/>
            <a:ext cx="980775" cy="291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19D75A9-9705-D67F-4809-7854D77BD2FB}"/>
              </a:ext>
            </a:extLst>
          </p:cNvPr>
          <p:cNvSpPr/>
          <p:nvPr/>
        </p:nvSpPr>
        <p:spPr bwMode="white">
          <a:xfrm>
            <a:off x="5944232" y="2614445"/>
            <a:ext cx="645014" cy="23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2E9C307-46AE-9017-24C3-5FF0D064523F}"/>
              </a:ext>
            </a:extLst>
          </p:cNvPr>
          <p:cNvSpPr/>
          <p:nvPr/>
        </p:nvSpPr>
        <p:spPr bwMode="white">
          <a:xfrm>
            <a:off x="4203577" y="3118174"/>
            <a:ext cx="680357" cy="300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4B39E8D-960F-67BE-16EF-3E017CB3BEC7}"/>
              </a:ext>
            </a:extLst>
          </p:cNvPr>
          <p:cNvSpPr/>
          <p:nvPr/>
        </p:nvSpPr>
        <p:spPr bwMode="white">
          <a:xfrm>
            <a:off x="6589247" y="3144686"/>
            <a:ext cx="574327" cy="273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9275E6E-545C-0C90-82D8-790BA0B78E08}"/>
              </a:ext>
            </a:extLst>
          </p:cNvPr>
          <p:cNvSpPr/>
          <p:nvPr/>
        </p:nvSpPr>
        <p:spPr bwMode="white">
          <a:xfrm>
            <a:off x="3567399" y="3648415"/>
            <a:ext cx="671521" cy="31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D19A080-4234-0309-C77D-B55AA7742C9F}"/>
              </a:ext>
            </a:extLst>
          </p:cNvPr>
          <p:cNvSpPr/>
          <p:nvPr/>
        </p:nvSpPr>
        <p:spPr bwMode="white">
          <a:xfrm>
            <a:off x="5016472" y="3648415"/>
            <a:ext cx="662685" cy="31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5DF41D5-97D2-B6FC-8711-6E718DF3E67C}"/>
              </a:ext>
            </a:extLst>
          </p:cNvPr>
          <p:cNvSpPr/>
          <p:nvPr/>
        </p:nvSpPr>
        <p:spPr bwMode="white">
          <a:xfrm>
            <a:off x="6439038" y="3648415"/>
            <a:ext cx="963103" cy="31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6773AF8-E74D-29CA-B074-41F3A9D50302}"/>
              </a:ext>
            </a:extLst>
          </p:cNvPr>
          <p:cNvSpPr/>
          <p:nvPr/>
        </p:nvSpPr>
        <p:spPr bwMode="white">
          <a:xfrm>
            <a:off x="9160468" y="3683765"/>
            <a:ext cx="892416" cy="23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115747A-C7B5-8714-22F5-EC18C17BA733}"/>
              </a:ext>
            </a:extLst>
          </p:cNvPr>
          <p:cNvSpPr/>
          <p:nvPr/>
        </p:nvSpPr>
        <p:spPr bwMode="white">
          <a:xfrm>
            <a:off x="3567399" y="4178656"/>
            <a:ext cx="971939" cy="31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D4A27C0-467D-B348-4B10-83D808A291E2}"/>
              </a:ext>
            </a:extLst>
          </p:cNvPr>
          <p:cNvSpPr/>
          <p:nvPr/>
        </p:nvSpPr>
        <p:spPr bwMode="white">
          <a:xfrm>
            <a:off x="5334561" y="4187493"/>
            <a:ext cx="971939" cy="291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D6AB553-3EB6-D938-4596-A82BD52377DE}"/>
              </a:ext>
            </a:extLst>
          </p:cNvPr>
          <p:cNvSpPr/>
          <p:nvPr/>
        </p:nvSpPr>
        <p:spPr bwMode="white">
          <a:xfrm>
            <a:off x="8029484" y="4214006"/>
            <a:ext cx="1281193" cy="28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899CBC6-D6E9-A260-C5CF-FC28FC5D7BC8}"/>
              </a:ext>
            </a:extLst>
          </p:cNvPr>
          <p:cNvSpPr/>
          <p:nvPr/>
        </p:nvSpPr>
        <p:spPr bwMode="white">
          <a:xfrm>
            <a:off x="3231638" y="4726572"/>
            <a:ext cx="689193" cy="31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3118E0F-9B03-96C1-3D65-F031F502AE05}"/>
              </a:ext>
            </a:extLst>
          </p:cNvPr>
          <p:cNvSpPr/>
          <p:nvPr/>
        </p:nvSpPr>
        <p:spPr bwMode="white">
          <a:xfrm>
            <a:off x="4680711" y="4726572"/>
            <a:ext cx="671521" cy="31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444F35E-EBD2-E4FD-6A9E-90E79782ADED}"/>
              </a:ext>
            </a:extLst>
          </p:cNvPr>
          <p:cNvSpPr/>
          <p:nvPr/>
        </p:nvSpPr>
        <p:spPr bwMode="white">
          <a:xfrm>
            <a:off x="7075216" y="4761921"/>
            <a:ext cx="1069133" cy="273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06CC568-0C6C-E5C9-DACA-4A2719783C76}"/>
              </a:ext>
            </a:extLst>
          </p:cNvPr>
          <p:cNvSpPr/>
          <p:nvPr/>
        </p:nvSpPr>
        <p:spPr bwMode="white">
          <a:xfrm>
            <a:off x="3576235" y="5265650"/>
            <a:ext cx="971939" cy="31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C397FA5-163B-BE60-D90F-0F598FE6374B}"/>
              </a:ext>
            </a:extLst>
          </p:cNvPr>
          <p:cNvSpPr/>
          <p:nvPr/>
        </p:nvSpPr>
        <p:spPr bwMode="white">
          <a:xfrm>
            <a:off x="6271157" y="5292162"/>
            <a:ext cx="1175162" cy="28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CEC33400-4C7B-79C1-0768-F5B20E0271AC}"/>
              </a:ext>
            </a:extLst>
          </p:cNvPr>
          <p:cNvSpPr/>
          <p:nvPr/>
        </p:nvSpPr>
        <p:spPr bwMode="white">
          <a:xfrm>
            <a:off x="2922385" y="5795891"/>
            <a:ext cx="671521" cy="31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AB2CBADC-C5A3-C164-F078-9114FAC3EF5B}"/>
              </a:ext>
            </a:extLst>
          </p:cNvPr>
          <p:cNvSpPr/>
          <p:nvPr/>
        </p:nvSpPr>
        <p:spPr bwMode="white">
          <a:xfrm>
            <a:off x="5299218" y="5840078"/>
            <a:ext cx="1228177" cy="273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B30F95AD-213C-9FAB-4E9B-05C5DB8990E1}"/>
              </a:ext>
            </a:extLst>
          </p:cNvPr>
          <p:cNvSpPr/>
          <p:nvPr/>
        </p:nvSpPr>
        <p:spPr bwMode="white">
          <a:xfrm>
            <a:off x="3072594" y="6343807"/>
            <a:ext cx="680357" cy="309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B409E741-2799-60B0-53A0-D9ED2E5F3952}"/>
              </a:ext>
            </a:extLst>
          </p:cNvPr>
          <p:cNvSpPr/>
          <p:nvPr/>
        </p:nvSpPr>
        <p:spPr bwMode="white">
          <a:xfrm>
            <a:off x="5467099" y="6370319"/>
            <a:ext cx="1510923" cy="273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122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0E7836-1702-325D-2978-1F3D2F4DB5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9441546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DF40EC-681A-B7B7-B6E4-7262EEFA35F2}"/>
              </a:ext>
            </a:extLst>
          </p:cNvPr>
          <p:cNvSpPr/>
          <p:nvPr/>
        </p:nvSpPr>
        <p:spPr bwMode="white">
          <a:xfrm>
            <a:off x="3375526" y="1383862"/>
            <a:ext cx="2893504" cy="47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DEA8A7-753A-6066-9F73-302F5F7B482A}"/>
              </a:ext>
            </a:extLst>
          </p:cNvPr>
          <p:cNvSpPr/>
          <p:nvPr/>
        </p:nvSpPr>
        <p:spPr bwMode="white">
          <a:xfrm>
            <a:off x="4945153" y="2018240"/>
            <a:ext cx="3202673" cy="47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5F3B0C-B66B-6285-FD0E-5549DC93CE0B}"/>
              </a:ext>
            </a:extLst>
          </p:cNvPr>
          <p:cNvSpPr/>
          <p:nvPr/>
        </p:nvSpPr>
        <p:spPr bwMode="white">
          <a:xfrm>
            <a:off x="3867025" y="2644689"/>
            <a:ext cx="4605826" cy="47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733AD88-0B6B-8F1D-1431-02344453EB8C}"/>
              </a:ext>
            </a:extLst>
          </p:cNvPr>
          <p:cNvSpPr/>
          <p:nvPr/>
        </p:nvSpPr>
        <p:spPr bwMode="white">
          <a:xfrm>
            <a:off x="2035793" y="4302002"/>
            <a:ext cx="2933141" cy="396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5A0E6DC-FAED-869C-7B0F-43D951EC9AD7}"/>
              </a:ext>
            </a:extLst>
          </p:cNvPr>
          <p:cNvSpPr/>
          <p:nvPr/>
        </p:nvSpPr>
        <p:spPr bwMode="white">
          <a:xfrm>
            <a:off x="3304179" y="4976028"/>
            <a:ext cx="2964851" cy="47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EC08C3C-3304-2381-F2A9-664FA6A4A18B}"/>
              </a:ext>
            </a:extLst>
          </p:cNvPr>
          <p:cNvSpPr/>
          <p:nvPr/>
        </p:nvSpPr>
        <p:spPr bwMode="white">
          <a:xfrm>
            <a:off x="3090139" y="5959315"/>
            <a:ext cx="2156255" cy="436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37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  <p:bldP spid="13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EBB63B-B4B2-2DAC-DF4E-BD21596D64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8720"/>
            <a:ext cx="11340000" cy="213812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90FDDA-A1DD-80C0-21C2-D96882D499DC}"/>
              </a:ext>
            </a:extLst>
          </p:cNvPr>
          <p:cNvSpPr/>
          <p:nvPr/>
        </p:nvSpPr>
        <p:spPr bwMode="white">
          <a:xfrm>
            <a:off x="1842226" y="2225959"/>
            <a:ext cx="3894256" cy="524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DD4672-13E8-D9C3-41BF-D528E08E4D9A}"/>
              </a:ext>
            </a:extLst>
          </p:cNvPr>
          <p:cNvSpPr/>
          <p:nvPr/>
        </p:nvSpPr>
        <p:spPr bwMode="white">
          <a:xfrm>
            <a:off x="6641017" y="2206869"/>
            <a:ext cx="4208462" cy="524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436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2024-10-13T09:12:31Z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