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A9DED74-EC40-FA77-5DBA-7D0280BADA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5" y="2976562"/>
            <a:ext cx="523875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2A06B9-E4D6-970A-ECA8-0B54C24BA8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26458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3213E6-C725-2467-65DE-A817DA9FAD1E}"/>
              </a:ext>
            </a:extLst>
          </p:cNvPr>
          <p:cNvSpPr/>
          <p:nvPr/>
        </p:nvSpPr>
        <p:spPr bwMode="white">
          <a:xfrm>
            <a:off x="5635385" y="945666"/>
            <a:ext cx="4107220" cy="25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8FED83-E1B9-273A-391F-8D08078EF097}"/>
              </a:ext>
            </a:extLst>
          </p:cNvPr>
          <p:cNvSpPr/>
          <p:nvPr/>
        </p:nvSpPr>
        <p:spPr bwMode="white">
          <a:xfrm>
            <a:off x="2951690" y="1389269"/>
            <a:ext cx="388941" cy="25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0652F7-04DA-2499-CCF8-5724D2F836E9}"/>
              </a:ext>
            </a:extLst>
          </p:cNvPr>
          <p:cNvSpPr/>
          <p:nvPr/>
        </p:nvSpPr>
        <p:spPr bwMode="white">
          <a:xfrm>
            <a:off x="3519544" y="1801741"/>
            <a:ext cx="2660358" cy="27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AD78FA-E7C2-8E47-4665-88AC6C262829}"/>
              </a:ext>
            </a:extLst>
          </p:cNvPr>
          <p:cNvSpPr/>
          <p:nvPr/>
        </p:nvSpPr>
        <p:spPr bwMode="white">
          <a:xfrm>
            <a:off x="7510082" y="1801741"/>
            <a:ext cx="886786" cy="27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011A5C-F1FB-A55E-9892-549966F98893}"/>
              </a:ext>
            </a:extLst>
          </p:cNvPr>
          <p:cNvSpPr/>
          <p:nvPr/>
        </p:nvSpPr>
        <p:spPr bwMode="white">
          <a:xfrm>
            <a:off x="2119356" y="2253125"/>
            <a:ext cx="591190" cy="24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BF5F17-2E52-CF43-79E7-3DBF73C367CB}"/>
              </a:ext>
            </a:extLst>
          </p:cNvPr>
          <p:cNvSpPr/>
          <p:nvPr/>
        </p:nvSpPr>
        <p:spPr bwMode="white">
          <a:xfrm>
            <a:off x="4079620" y="2237560"/>
            <a:ext cx="1143487" cy="28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6009790-E62C-F737-6F14-F02EBFCA2C31}"/>
              </a:ext>
            </a:extLst>
          </p:cNvPr>
          <p:cNvSpPr/>
          <p:nvPr/>
        </p:nvSpPr>
        <p:spPr bwMode="white">
          <a:xfrm>
            <a:off x="8731358" y="2245343"/>
            <a:ext cx="1719120" cy="25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B1752E9-F155-5461-6B68-96A13AAEAB2B}"/>
              </a:ext>
            </a:extLst>
          </p:cNvPr>
          <p:cNvSpPr/>
          <p:nvPr/>
        </p:nvSpPr>
        <p:spPr bwMode="white">
          <a:xfrm>
            <a:off x="1559280" y="2673380"/>
            <a:ext cx="847892" cy="28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6CCC0DB-B80D-34D4-0C06-05C9D413CAE7}"/>
              </a:ext>
            </a:extLst>
          </p:cNvPr>
          <p:cNvSpPr/>
          <p:nvPr/>
        </p:nvSpPr>
        <p:spPr bwMode="white">
          <a:xfrm>
            <a:off x="6747757" y="2673380"/>
            <a:ext cx="886786" cy="27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764AF90-9CD1-D342-5993-ED02F6EE7577}"/>
              </a:ext>
            </a:extLst>
          </p:cNvPr>
          <p:cNvSpPr/>
          <p:nvPr/>
        </p:nvSpPr>
        <p:spPr bwMode="white">
          <a:xfrm>
            <a:off x="3239507" y="3116982"/>
            <a:ext cx="2006937" cy="27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2A1ADBF-BDE0-4226-53E7-9F15A1B23765}"/>
              </a:ext>
            </a:extLst>
          </p:cNvPr>
          <p:cNvSpPr/>
          <p:nvPr/>
        </p:nvSpPr>
        <p:spPr bwMode="white">
          <a:xfrm>
            <a:off x="7486746" y="3109200"/>
            <a:ext cx="575633" cy="28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8F5A4A5-202C-8513-E215-D2350FDD6FB5}"/>
              </a:ext>
            </a:extLst>
          </p:cNvPr>
          <p:cNvSpPr/>
          <p:nvPr/>
        </p:nvSpPr>
        <p:spPr bwMode="white">
          <a:xfrm>
            <a:off x="2134913" y="3560584"/>
            <a:ext cx="1415746" cy="27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3F937C2-6ADC-D59B-5B04-873AEE0FCB1F}"/>
              </a:ext>
            </a:extLst>
          </p:cNvPr>
          <p:cNvSpPr/>
          <p:nvPr/>
        </p:nvSpPr>
        <p:spPr bwMode="white">
          <a:xfrm>
            <a:off x="2134913" y="4004186"/>
            <a:ext cx="1415746" cy="27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E18682A-A403-078B-A6D2-A24CDCF88381}"/>
              </a:ext>
            </a:extLst>
          </p:cNvPr>
          <p:cNvSpPr/>
          <p:nvPr/>
        </p:nvSpPr>
        <p:spPr bwMode="white">
          <a:xfrm>
            <a:off x="5845413" y="4004186"/>
            <a:ext cx="606748" cy="25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922083D-7327-1F6A-A3D0-4A3FC717CC9D}"/>
              </a:ext>
            </a:extLst>
          </p:cNvPr>
          <p:cNvSpPr/>
          <p:nvPr/>
        </p:nvSpPr>
        <p:spPr bwMode="white">
          <a:xfrm>
            <a:off x="8544666" y="4004186"/>
            <a:ext cx="879007" cy="27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CB186BF-1AD7-E454-0807-53FB50498672}"/>
              </a:ext>
            </a:extLst>
          </p:cNvPr>
          <p:cNvSpPr/>
          <p:nvPr/>
        </p:nvSpPr>
        <p:spPr bwMode="white">
          <a:xfrm>
            <a:off x="10170441" y="4004186"/>
            <a:ext cx="287815" cy="27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3665E48-E7B8-3ADE-AA09-7692BEBC36BA}"/>
              </a:ext>
            </a:extLst>
          </p:cNvPr>
          <p:cNvSpPr/>
          <p:nvPr/>
        </p:nvSpPr>
        <p:spPr bwMode="white">
          <a:xfrm>
            <a:off x="1551501" y="4440006"/>
            <a:ext cx="303374" cy="27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E417B91-83EF-ADD9-61D4-B942D3E19384}"/>
              </a:ext>
            </a:extLst>
          </p:cNvPr>
          <p:cNvSpPr/>
          <p:nvPr/>
        </p:nvSpPr>
        <p:spPr bwMode="white">
          <a:xfrm>
            <a:off x="4717484" y="4883608"/>
            <a:ext cx="894565" cy="26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E7F92BE-FDAC-43A5-3B19-5E9E4422BD5D}"/>
              </a:ext>
            </a:extLst>
          </p:cNvPr>
          <p:cNvSpPr/>
          <p:nvPr/>
        </p:nvSpPr>
        <p:spPr bwMode="white">
          <a:xfrm>
            <a:off x="6382152" y="4875826"/>
            <a:ext cx="614527" cy="28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10880D8-9088-3A08-8705-473F2FA25FA1}"/>
              </a:ext>
            </a:extLst>
          </p:cNvPr>
          <p:cNvSpPr/>
          <p:nvPr/>
        </p:nvSpPr>
        <p:spPr bwMode="white">
          <a:xfrm>
            <a:off x="7759005" y="4883608"/>
            <a:ext cx="598969" cy="25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C295C97-7F9F-3E3A-D5F2-1AD30EABCE84}"/>
              </a:ext>
            </a:extLst>
          </p:cNvPr>
          <p:cNvSpPr/>
          <p:nvPr/>
        </p:nvSpPr>
        <p:spPr bwMode="white">
          <a:xfrm>
            <a:off x="9112520" y="4875826"/>
            <a:ext cx="902343" cy="28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0FDBDD4-CBBA-A515-6C17-B63C02266080}"/>
              </a:ext>
            </a:extLst>
          </p:cNvPr>
          <p:cNvSpPr/>
          <p:nvPr/>
        </p:nvSpPr>
        <p:spPr bwMode="white">
          <a:xfrm>
            <a:off x="1777087" y="5327210"/>
            <a:ext cx="863449" cy="26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2C66864-51CB-A58C-AD67-F401C328D066}"/>
              </a:ext>
            </a:extLst>
          </p:cNvPr>
          <p:cNvSpPr/>
          <p:nvPr/>
        </p:nvSpPr>
        <p:spPr bwMode="white">
          <a:xfrm>
            <a:off x="3465093" y="5334993"/>
            <a:ext cx="303374" cy="24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8C54D19-752C-F78D-4A0C-CCC3CE35EB46}"/>
              </a:ext>
            </a:extLst>
          </p:cNvPr>
          <p:cNvSpPr/>
          <p:nvPr/>
        </p:nvSpPr>
        <p:spPr bwMode="white">
          <a:xfrm>
            <a:off x="6973343" y="5327210"/>
            <a:ext cx="855670" cy="25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5C23D6C-9E76-DF62-B262-DFFE0F099237}"/>
              </a:ext>
            </a:extLst>
          </p:cNvPr>
          <p:cNvSpPr/>
          <p:nvPr/>
        </p:nvSpPr>
        <p:spPr bwMode="white">
          <a:xfrm>
            <a:off x="8389090" y="5319428"/>
            <a:ext cx="591190" cy="28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F6F94875-9FF2-58F4-2BCD-83EA542DCAD2}"/>
              </a:ext>
            </a:extLst>
          </p:cNvPr>
          <p:cNvSpPr/>
          <p:nvPr/>
        </p:nvSpPr>
        <p:spPr bwMode="white">
          <a:xfrm>
            <a:off x="9392558" y="5327210"/>
            <a:ext cx="575633" cy="24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D2B9EB07-FF94-DD7E-AA82-FFD2D45EDC35}"/>
              </a:ext>
            </a:extLst>
          </p:cNvPr>
          <p:cNvSpPr/>
          <p:nvPr/>
        </p:nvSpPr>
        <p:spPr bwMode="white">
          <a:xfrm>
            <a:off x="7494525" y="5778595"/>
            <a:ext cx="1392409" cy="24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5E33A76-3C71-6C14-8F47-BA1D8B4A1113}"/>
              </a:ext>
            </a:extLst>
          </p:cNvPr>
          <p:cNvSpPr/>
          <p:nvPr/>
        </p:nvSpPr>
        <p:spPr bwMode="white">
          <a:xfrm>
            <a:off x="6039884" y="6183284"/>
            <a:ext cx="248922" cy="21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42907CC4-7DBC-516D-0823-D72E91F47371}"/>
              </a:ext>
            </a:extLst>
          </p:cNvPr>
          <p:cNvSpPr/>
          <p:nvPr/>
        </p:nvSpPr>
        <p:spPr bwMode="white">
          <a:xfrm>
            <a:off x="4079620" y="6346717"/>
            <a:ext cx="3951643" cy="26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477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BD41D1-42FA-E006-894C-4726F8C94B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32306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D6D2F2-9DCE-A8D1-1C27-94E34510088C}"/>
              </a:ext>
            </a:extLst>
          </p:cNvPr>
          <p:cNvSpPr/>
          <p:nvPr/>
        </p:nvSpPr>
        <p:spPr bwMode="white">
          <a:xfrm>
            <a:off x="8960921" y="914720"/>
            <a:ext cx="1291466" cy="29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EFEF98-1636-D16A-6683-4B3A31382C49}"/>
              </a:ext>
            </a:extLst>
          </p:cNvPr>
          <p:cNvSpPr/>
          <p:nvPr/>
        </p:nvSpPr>
        <p:spPr bwMode="white">
          <a:xfrm>
            <a:off x="8934918" y="1426112"/>
            <a:ext cx="650067" cy="26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FA4A06-7A11-9D43-A5B2-080243304BA5}"/>
              </a:ext>
            </a:extLst>
          </p:cNvPr>
          <p:cNvSpPr/>
          <p:nvPr/>
        </p:nvSpPr>
        <p:spPr bwMode="white">
          <a:xfrm>
            <a:off x="10443074" y="1426112"/>
            <a:ext cx="580726" cy="27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19CA47-EE38-98BE-CC9F-259ABDFD8D3C}"/>
              </a:ext>
            </a:extLst>
          </p:cNvPr>
          <p:cNvSpPr/>
          <p:nvPr/>
        </p:nvSpPr>
        <p:spPr bwMode="white">
          <a:xfrm>
            <a:off x="1142780" y="1920168"/>
            <a:ext cx="338034" cy="26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FAD970-5876-9FAC-6E49-A2C3D1619383}"/>
              </a:ext>
            </a:extLst>
          </p:cNvPr>
          <p:cNvSpPr/>
          <p:nvPr/>
        </p:nvSpPr>
        <p:spPr bwMode="white">
          <a:xfrm>
            <a:off x="2286898" y="1911500"/>
            <a:ext cx="615396" cy="27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5551E2-F927-EB0D-9A30-C499ABC10D2A}"/>
              </a:ext>
            </a:extLst>
          </p:cNvPr>
          <p:cNvSpPr/>
          <p:nvPr/>
        </p:nvSpPr>
        <p:spPr bwMode="white">
          <a:xfrm>
            <a:off x="6230639" y="2405556"/>
            <a:ext cx="667402" cy="27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99F2746-2B73-82B3-9BF4-23310A187F28}"/>
              </a:ext>
            </a:extLst>
          </p:cNvPr>
          <p:cNvSpPr/>
          <p:nvPr/>
        </p:nvSpPr>
        <p:spPr bwMode="white">
          <a:xfrm>
            <a:off x="5762591" y="2890945"/>
            <a:ext cx="641399" cy="27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173DF59-A728-18BF-9518-C6FA0489CF55}"/>
              </a:ext>
            </a:extLst>
          </p:cNvPr>
          <p:cNvSpPr/>
          <p:nvPr/>
        </p:nvSpPr>
        <p:spPr bwMode="white">
          <a:xfrm>
            <a:off x="6586009" y="3367666"/>
            <a:ext cx="658734" cy="32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D242385-444C-E53C-69F4-6A77DE1BFD1F}"/>
              </a:ext>
            </a:extLst>
          </p:cNvPr>
          <p:cNvSpPr/>
          <p:nvPr/>
        </p:nvSpPr>
        <p:spPr bwMode="white">
          <a:xfrm>
            <a:off x="7678122" y="3376333"/>
            <a:ext cx="667402" cy="30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8433D9B-321E-0D3C-FEC0-38B7E1EE44E0}"/>
              </a:ext>
            </a:extLst>
          </p:cNvPr>
          <p:cNvSpPr/>
          <p:nvPr/>
        </p:nvSpPr>
        <p:spPr bwMode="white">
          <a:xfrm>
            <a:off x="8796237" y="3367666"/>
            <a:ext cx="650067" cy="31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5E72F28-0ACB-9B84-FF73-6319138F65F2}"/>
              </a:ext>
            </a:extLst>
          </p:cNvPr>
          <p:cNvSpPr/>
          <p:nvPr/>
        </p:nvSpPr>
        <p:spPr bwMode="white">
          <a:xfrm>
            <a:off x="6100626" y="4355778"/>
            <a:ext cx="676069" cy="30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9F31CE6-2F8F-86D0-4330-C705C1516434}"/>
              </a:ext>
            </a:extLst>
          </p:cNvPr>
          <p:cNvSpPr/>
          <p:nvPr/>
        </p:nvSpPr>
        <p:spPr bwMode="white">
          <a:xfrm>
            <a:off x="6100626" y="4849834"/>
            <a:ext cx="1300134" cy="31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94085F8-3F97-A37E-3E9B-45650C23F934}"/>
              </a:ext>
            </a:extLst>
          </p:cNvPr>
          <p:cNvSpPr/>
          <p:nvPr/>
        </p:nvSpPr>
        <p:spPr bwMode="white">
          <a:xfrm>
            <a:off x="6100626" y="5343890"/>
            <a:ext cx="1300134" cy="31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49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168087-38EC-6A44-DE41-C0F7C3115A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460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EB70A7-1F1C-4898-26BE-9BFC83392289}"/>
              </a:ext>
            </a:extLst>
          </p:cNvPr>
          <p:cNvSpPr/>
          <p:nvPr/>
        </p:nvSpPr>
        <p:spPr bwMode="white">
          <a:xfrm>
            <a:off x="3644886" y="1567659"/>
            <a:ext cx="723627" cy="324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18D857-3F94-31CF-E80B-DC29FD7D78C9}"/>
              </a:ext>
            </a:extLst>
          </p:cNvPr>
          <p:cNvSpPr/>
          <p:nvPr/>
        </p:nvSpPr>
        <p:spPr bwMode="white">
          <a:xfrm>
            <a:off x="6710780" y="1567659"/>
            <a:ext cx="1456776" cy="324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D95B20-A75A-3986-10E5-08AD059BC36E}"/>
              </a:ext>
            </a:extLst>
          </p:cNvPr>
          <p:cNvSpPr/>
          <p:nvPr/>
        </p:nvSpPr>
        <p:spPr bwMode="white">
          <a:xfrm>
            <a:off x="11233450" y="1567659"/>
            <a:ext cx="380856" cy="324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50C277-7AFB-76B1-F53C-61FD578555BA}"/>
              </a:ext>
            </a:extLst>
          </p:cNvPr>
          <p:cNvSpPr/>
          <p:nvPr/>
        </p:nvSpPr>
        <p:spPr bwMode="white">
          <a:xfrm>
            <a:off x="712292" y="2120862"/>
            <a:ext cx="1047355" cy="30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0649FE-FC06-44E7-B2C2-83C749ECF44E}"/>
              </a:ext>
            </a:extLst>
          </p:cNvPr>
          <p:cNvSpPr/>
          <p:nvPr/>
        </p:nvSpPr>
        <p:spPr bwMode="white">
          <a:xfrm>
            <a:off x="3987657" y="2101786"/>
            <a:ext cx="1466297" cy="333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E3EF62-2B28-0021-656A-DAC2C1DF3F94}"/>
              </a:ext>
            </a:extLst>
          </p:cNvPr>
          <p:cNvSpPr/>
          <p:nvPr/>
        </p:nvSpPr>
        <p:spPr bwMode="white">
          <a:xfrm>
            <a:off x="8891183" y="2101786"/>
            <a:ext cx="1085440" cy="34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24784AD-32CF-FEF0-1CCA-0EDCC8DB65CD}"/>
              </a:ext>
            </a:extLst>
          </p:cNvPr>
          <p:cNvSpPr/>
          <p:nvPr/>
        </p:nvSpPr>
        <p:spPr bwMode="white">
          <a:xfrm>
            <a:off x="1397833" y="2635913"/>
            <a:ext cx="1723375" cy="34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18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2024-10-13T09:10:35Z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