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3068960"/>
            <a:ext cx="12192002" cy="61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C8EB3-15FC-1ECC-B88B-C325B8C78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CE8C6-355A-838F-C80A-EE2DB9FF0AB6}"/>
              </a:ext>
            </a:extLst>
          </p:cNvPr>
          <p:cNvSpPr/>
          <p:nvPr/>
        </p:nvSpPr>
        <p:spPr bwMode="white">
          <a:xfrm>
            <a:off x="2007204" y="3721985"/>
            <a:ext cx="1751939" cy="5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2E6695-B8DE-9216-77CB-F2660C38892F}"/>
              </a:ext>
            </a:extLst>
          </p:cNvPr>
          <p:cNvSpPr/>
          <p:nvPr/>
        </p:nvSpPr>
        <p:spPr bwMode="white">
          <a:xfrm>
            <a:off x="2927648" y="4653136"/>
            <a:ext cx="8427162" cy="5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8DF7F3-E58D-4376-2181-0C2D7FD30AC4}"/>
              </a:ext>
            </a:extLst>
          </p:cNvPr>
          <p:cNvSpPr/>
          <p:nvPr/>
        </p:nvSpPr>
        <p:spPr bwMode="white">
          <a:xfrm>
            <a:off x="893198" y="5533395"/>
            <a:ext cx="971183" cy="4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5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025DB-8F76-1E60-3041-AD7F29321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53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BE0F6-1567-0095-3516-4EEBB1AB9F84}"/>
              </a:ext>
            </a:extLst>
          </p:cNvPr>
          <p:cNvSpPr/>
          <p:nvPr/>
        </p:nvSpPr>
        <p:spPr bwMode="white">
          <a:xfrm>
            <a:off x="3059678" y="5642730"/>
            <a:ext cx="676020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8A6CB-5209-0C26-118B-5DF2B35867AC}"/>
              </a:ext>
            </a:extLst>
          </p:cNvPr>
          <p:cNvSpPr/>
          <p:nvPr/>
        </p:nvSpPr>
        <p:spPr bwMode="white">
          <a:xfrm>
            <a:off x="5354338" y="5633205"/>
            <a:ext cx="685541" cy="4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83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B3E7F-5C06-004C-ADA6-BA0316E8B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9022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F64B6-16B1-33D8-C03B-56978E7D5BD0}"/>
              </a:ext>
            </a:extLst>
          </p:cNvPr>
          <p:cNvSpPr/>
          <p:nvPr/>
        </p:nvSpPr>
        <p:spPr bwMode="white">
          <a:xfrm>
            <a:off x="2175885" y="5147157"/>
            <a:ext cx="8168587" cy="53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5DE926-55ED-9643-893F-A14302619618}"/>
              </a:ext>
            </a:extLst>
          </p:cNvPr>
          <p:cNvSpPr/>
          <p:nvPr/>
        </p:nvSpPr>
        <p:spPr bwMode="white">
          <a:xfrm>
            <a:off x="2175884" y="5877272"/>
            <a:ext cx="8168587" cy="52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BD5DC-AADF-83A7-4E31-EAB72F130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24" y="692696"/>
            <a:ext cx="10765152" cy="24643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3287A9-DCC6-45F3-F84A-29842F9C3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876550"/>
            <a:ext cx="8220928" cy="397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30F0E-C377-7FCB-7AD3-1F97D1AEC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1129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F865F-C428-8EFD-412E-A761C8A83562}"/>
              </a:ext>
            </a:extLst>
          </p:cNvPr>
          <p:cNvSpPr/>
          <p:nvPr/>
        </p:nvSpPr>
        <p:spPr bwMode="white">
          <a:xfrm>
            <a:off x="2571606" y="3439696"/>
            <a:ext cx="2156747" cy="4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68345-9471-66AB-AC2E-17A43FB1E438}"/>
              </a:ext>
            </a:extLst>
          </p:cNvPr>
          <p:cNvSpPr/>
          <p:nvPr/>
        </p:nvSpPr>
        <p:spPr bwMode="white">
          <a:xfrm>
            <a:off x="5000069" y="5013176"/>
            <a:ext cx="5200387" cy="57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7FF846-D693-499E-A763-71136721A069}"/>
              </a:ext>
            </a:extLst>
          </p:cNvPr>
          <p:cNvSpPr/>
          <p:nvPr/>
        </p:nvSpPr>
        <p:spPr bwMode="white">
          <a:xfrm>
            <a:off x="3573559" y="6055245"/>
            <a:ext cx="1443492" cy="4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4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A80EF-AF11-200B-1690-7C676E9F0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8123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0464F-7100-A375-94D4-568F76E063D9}"/>
              </a:ext>
            </a:extLst>
          </p:cNvPr>
          <p:cNvSpPr/>
          <p:nvPr/>
        </p:nvSpPr>
        <p:spPr bwMode="white">
          <a:xfrm>
            <a:off x="2492933" y="1860833"/>
            <a:ext cx="2059677" cy="40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C1441C-F851-995E-1818-0F4A070A14A7}"/>
              </a:ext>
            </a:extLst>
          </p:cNvPr>
          <p:cNvSpPr/>
          <p:nvPr/>
        </p:nvSpPr>
        <p:spPr bwMode="white">
          <a:xfrm>
            <a:off x="4445507" y="2701473"/>
            <a:ext cx="2092632" cy="40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D3679-7A6A-B22B-96F7-0F23EBD231B6}"/>
              </a:ext>
            </a:extLst>
          </p:cNvPr>
          <p:cNvSpPr/>
          <p:nvPr/>
        </p:nvSpPr>
        <p:spPr bwMode="white">
          <a:xfrm>
            <a:off x="2492933" y="3550355"/>
            <a:ext cx="1384103" cy="4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2460E-300F-58E3-D85C-72CB1244AA2A}"/>
              </a:ext>
            </a:extLst>
          </p:cNvPr>
          <p:cNvSpPr/>
          <p:nvPr/>
        </p:nvSpPr>
        <p:spPr bwMode="white">
          <a:xfrm>
            <a:off x="6505185" y="3566838"/>
            <a:ext cx="593187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A0E5F-C0DD-2289-C32D-7A0F0DF3149F}"/>
              </a:ext>
            </a:extLst>
          </p:cNvPr>
          <p:cNvSpPr/>
          <p:nvPr/>
        </p:nvSpPr>
        <p:spPr bwMode="white">
          <a:xfrm>
            <a:off x="2377591" y="5165704"/>
            <a:ext cx="494322" cy="4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497904-6BCE-6A9E-128A-8EE713B05E78}"/>
              </a:ext>
            </a:extLst>
          </p:cNvPr>
          <p:cNvSpPr/>
          <p:nvPr/>
        </p:nvSpPr>
        <p:spPr bwMode="white">
          <a:xfrm>
            <a:off x="3819365" y="6064035"/>
            <a:ext cx="2183258" cy="4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07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F5F47-73FA-52F5-0A73-AA43E66E5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9805104" cy="33700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9844A-0491-3342-80DB-29E1B9F583EA}"/>
              </a:ext>
            </a:extLst>
          </p:cNvPr>
          <p:cNvSpPr/>
          <p:nvPr/>
        </p:nvSpPr>
        <p:spPr bwMode="white">
          <a:xfrm>
            <a:off x="9768408" y="3389645"/>
            <a:ext cx="587560" cy="5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7071DA-B440-369E-6F5A-9720E2B26F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661350"/>
            <a:ext cx="8940604" cy="330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32AF4-DEA5-2A99-D7E5-5F311B663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8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1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C9398-3EB8-C658-094A-79E4AB9B2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9770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A4B85-D621-C0C6-4654-CF1E8E932195}"/>
              </a:ext>
            </a:extLst>
          </p:cNvPr>
          <p:cNvSpPr/>
          <p:nvPr/>
        </p:nvSpPr>
        <p:spPr bwMode="white">
          <a:xfrm>
            <a:off x="9879869" y="3556195"/>
            <a:ext cx="37696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72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A942D-BAE7-E808-B4D1-2D28FAA8B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182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98BC6-211C-2E0E-D90F-254BF986F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2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1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D9F33-6D8D-BF00-429A-9A7970609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23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83F50-94C2-B9E1-F697-E2F4D17DCC2B}"/>
              </a:ext>
            </a:extLst>
          </p:cNvPr>
          <p:cNvSpPr/>
          <p:nvPr/>
        </p:nvSpPr>
        <p:spPr bwMode="white">
          <a:xfrm>
            <a:off x="10143325" y="4162053"/>
            <a:ext cx="369182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8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1BA31-D84D-E4E3-8A4E-9E2DBF6AA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64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8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BA384-971E-65C9-4E63-8C71E3D6B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1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B23D1-A47F-FD86-01DA-3EE448A3A430}"/>
              </a:ext>
            </a:extLst>
          </p:cNvPr>
          <p:cNvSpPr/>
          <p:nvPr/>
        </p:nvSpPr>
        <p:spPr bwMode="white">
          <a:xfrm>
            <a:off x="10414609" y="4104498"/>
            <a:ext cx="38085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2EB9F8F-B1CD-D7DB-4791-8E64837495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543356"/>
            <a:ext cx="9925088" cy="331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9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72A05-4855-65BB-0F7E-80D721774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477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0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1A2C0-033B-65B8-6010-E0E0072E7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6850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15894-4B26-D514-DE9A-7B8F517E188A}"/>
              </a:ext>
            </a:extLst>
          </p:cNvPr>
          <p:cNvSpPr/>
          <p:nvPr/>
        </p:nvSpPr>
        <p:spPr bwMode="white">
          <a:xfrm>
            <a:off x="7063706" y="4365104"/>
            <a:ext cx="2416669" cy="52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97BA8-77D2-DABD-DB9F-8257E5860547}"/>
              </a:ext>
            </a:extLst>
          </p:cNvPr>
          <p:cNvSpPr/>
          <p:nvPr/>
        </p:nvSpPr>
        <p:spPr bwMode="white">
          <a:xfrm>
            <a:off x="6608323" y="6071133"/>
            <a:ext cx="1211646" cy="41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67B17-1275-CA4F-4870-A2E21CE3A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8611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B3064-AD1F-F904-DE50-2D9CC8F6C41C}"/>
              </a:ext>
            </a:extLst>
          </p:cNvPr>
          <p:cNvSpPr/>
          <p:nvPr/>
        </p:nvSpPr>
        <p:spPr bwMode="white">
          <a:xfrm>
            <a:off x="4971753" y="4508356"/>
            <a:ext cx="1556589" cy="35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526716-08B2-B549-E43E-B59BC875E268}"/>
              </a:ext>
            </a:extLst>
          </p:cNvPr>
          <p:cNvSpPr/>
          <p:nvPr/>
        </p:nvSpPr>
        <p:spPr bwMode="white">
          <a:xfrm>
            <a:off x="2529232" y="6102016"/>
            <a:ext cx="7286544" cy="45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59FAE-0DDD-2CB4-2E3D-DF019F352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8448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B5D10-D512-866C-2FD1-12ACF14C5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82C8D-8EA4-9F6C-8A96-F403EF46D50E}"/>
              </a:ext>
            </a:extLst>
          </p:cNvPr>
          <p:cNvSpPr/>
          <p:nvPr/>
        </p:nvSpPr>
        <p:spPr bwMode="white">
          <a:xfrm>
            <a:off x="2997430" y="3157872"/>
            <a:ext cx="4989219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AAC87-ED54-731D-13D1-8A319E83010D}"/>
              </a:ext>
            </a:extLst>
          </p:cNvPr>
          <p:cNvSpPr/>
          <p:nvPr/>
        </p:nvSpPr>
        <p:spPr bwMode="white">
          <a:xfrm>
            <a:off x="9919496" y="3195980"/>
            <a:ext cx="685541" cy="3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9367D-7086-599C-6D48-55170ACC3DE1}"/>
              </a:ext>
            </a:extLst>
          </p:cNvPr>
          <p:cNvSpPr/>
          <p:nvPr/>
        </p:nvSpPr>
        <p:spPr bwMode="white">
          <a:xfrm>
            <a:off x="4339949" y="4282045"/>
            <a:ext cx="2304181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CB2CC6-6B80-70E8-01EA-C09FBA6F8EFE}"/>
              </a:ext>
            </a:extLst>
          </p:cNvPr>
          <p:cNvSpPr/>
          <p:nvPr/>
        </p:nvSpPr>
        <p:spPr bwMode="white">
          <a:xfrm>
            <a:off x="9919496" y="4320153"/>
            <a:ext cx="685541" cy="3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BE41F5-26EA-33F6-0211-D61A77943623}"/>
              </a:ext>
            </a:extLst>
          </p:cNvPr>
          <p:cNvSpPr/>
          <p:nvPr/>
        </p:nvSpPr>
        <p:spPr bwMode="white">
          <a:xfrm>
            <a:off x="4339949" y="5406218"/>
            <a:ext cx="2304181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CB0761-BCAD-3D2A-2516-1FD4F8CB2C3D}"/>
              </a:ext>
            </a:extLst>
          </p:cNvPr>
          <p:cNvSpPr/>
          <p:nvPr/>
        </p:nvSpPr>
        <p:spPr bwMode="white">
          <a:xfrm>
            <a:off x="9510075" y="5444326"/>
            <a:ext cx="1513904" cy="4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9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B5C2A-D55F-CA56-FB53-37787BA28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EF869-D9CC-4631-A1BC-E194EF8FB115}"/>
              </a:ext>
            </a:extLst>
          </p:cNvPr>
          <p:cNvSpPr/>
          <p:nvPr/>
        </p:nvSpPr>
        <p:spPr bwMode="white">
          <a:xfrm>
            <a:off x="8596020" y="3111450"/>
            <a:ext cx="2427959" cy="4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02C83-9706-32F2-3F57-47D6E656BD95}"/>
              </a:ext>
            </a:extLst>
          </p:cNvPr>
          <p:cNvSpPr/>
          <p:nvPr/>
        </p:nvSpPr>
        <p:spPr bwMode="white">
          <a:xfrm>
            <a:off x="9586246" y="4093257"/>
            <a:ext cx="599848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402DDA-C689-F6F3-3F7F-3644EF6C1A4A}"/>
              </a:ext>
            </a:extLst>
          </p:cNvPr>
          <p:cNvSpPr/>
          <p:nvPr/>
        </p:nvSpPr>
        <p:spPr bwMode="white">
          <a:xfrm>
            <a:off x="8919748" y="5008340"/>
            <a:ext cx="2580302" cy="4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E341AC-BB37-F36E-7469-8B3F3BF2B176}"/>
              </a:ext>
            </a:extLst>
          </p:cNvPr>
          <p:cNvSpPr/>
          <p:nvPr/>
        </p:nvSpPr>
        <p:spPr bwMode="white">
          <a:xfrm>
            <a:off x="1169319" y="5980616"/>
            <a:ext cx="2380352" cy="4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3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602B3-0C05-7F2D-28CA-49C778904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86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BCC76-1401-FA02-9B39-B999FD4A2192}"/>
              </a:ext>
            </a:extLst>
          </p:cNvPr>
          <p:cNvSpPr/>
          <p:nvPr/>
        </p:nvSpPr>
        <p:spPr bwMode="white">
          <a:xfrm>
            <a:off x="1840937" y="2101312"/>
            <a:ext cx="1133047" cy="4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45650-0E2D-A7F7-DA30-D7BA89A35F22}"/>
              </a:ext>
            </a:extLst>
          </p:cNvPr>
          <p:cNvSpPr/>
          <p:nvPr/>
        </p:nvSpPr>
        <p:spPr bwMode="white">
          <a:xfrm>
            <a:off x="4059426" y="2861657"/>
            <a:ext cx="1867918" cy="65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D59107-C93B-7D1C-FA28-BFC6BB6B5C29}"/>
              </a:ext>
            </a:extLst>
          </p:cNvPr>
          <p:cNvSpPr/>
          <p:nvPr/>
        </p:nvSpPr>
        <p:spPr bwMode="white">
          <a:xfrm>
            <a:off x="2383658" y="4028542"/>
            <a:ext cx="2389874" cy="46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1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15F6C-43DB-2FC3-7441-5DA53B225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32" y="1116032"/>
            <a:ext cx="11340000" cy="800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026ED9-9C7E-AB64-2AE1-D580DF195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1340000" cy="35854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03F2A-9A67-E593-6FB2-53094D9183A4}"/>
              </a:ext>
            </a:extLst>
          </p:cNvPr>
          <p:cNvSpPr/>
          <p:nvPr/>
        </p:nvSpPr>
        <p:spPr bwMode="white">
          <a:xfrm>
            <a:off x="10495321" y="4796627"/>
            <a:ext cx="371335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2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6B3DD-54A4-53FA-77D8-CF8C38D83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348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6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2024-10-14T04:05:18Z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