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61" r:id="rId4"/>
    <p:sldId id="360" r:id="rId5"/>
    <p:sldId id="359" r:id="rId6"/>
    <p:sldId id="358" r:id="rId7"/>
    <p:sldId id="356" r:id="rId8"/>
    <p:sldId id="354" r:id="rId9"/>
    <p:sldId id="353" r:id="rId10"/>
    <p:sldId id="352" r:id="rId11"/>
    <p:sldId id="350" r:id="rId12"/>
    <p:sldId id="349" r:id="rId13"/>
    <p:sldId id="347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2957571"/>
            <a:ext cx="7180952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7E5A928-8C7E-71F4-F7C5-792FD570E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92696"/>
            <a:ext cx="8364944" cy="274730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B42AD37-E5DA-DD8C-1EAF-BAC8B809CC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356992"/>
            <a:ext cx="5310154" cy="330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7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F8B09-7600-C270-79A6-952742169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35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2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7D30A-471D-6C92-13D9-3723D5206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75181"/>
            <a:ext cx="9759444" cy="4053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1767E-E587-41C9-396F-01D4EC72C54E}"/>
              </a:ext>
            </a:extLst>
          </p:cNvPr>
          <p:cNvSpPr/>
          <p:nvPr/>
        </p:nvSpPr>
        <p:spPr bwMode="white">
          <a:xfrm>
            <a:off x="9924970" y="4020858"/>
            <a:ext cx="563517" cy="48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8CFE1BD-01FB-BADE-8791-97ACA2A20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3626184"/>
            <a:ext cx="7620832" cy="324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7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2BC33-6D6C-2523-0F31-CD44B4D21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142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7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F3381-C212-2A0E-DEFB-F8AABF953B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48680"/>
            <a:ext cx="8937284" cy="639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4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3EF38-C15C-85B2-B3F4-B5313088F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4878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15179-C0B5-EBD3-8E11-A9DB3BBC378A}"/>
              </a:ext>
            </a:extLst>
          </p:cNvPr>
          <p:cNvSpPr/>
          <p:nvPr/>
        </p:nvSpPr>
        <p:spPr bwMode="white">
          <a:xfrm>
            <a:off x="2825424" y="1090704"/>
            <a:ext cx="352235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D84FB-FD8C-CE38-D62B-4EA1A4E5D6C2}"/>
              </a:ext>
            </a:extLst>
          </p:cNvPr>
          <p:cNvSpPr/>
          <p:nvPr/>
        </p:nvSpPr>
        <p:spPr bwMode="white">
          <a:xfrm>
            <a:off x="2314682" y="5240595"/>
            <a:ext cx="510741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5EA91-C117-78B3-B5FB-1A81F9B67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72" y="908720"/>
            <a:ext cx="11340000" cy="36577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E32641-7ABF-F837-75DF-03A75B9BEBBF}"/>
              </a:ext>
            </a:extLst>
          </p:cNvPr>
          <p:cNvSpPr/>
          <p:nvPr/>
        </p:nvSpPr>
        <p:spPr bwMode="white">
          <a:xfrm>
            <a:off x="2102176" y="3747252"/>
            <a:ext cx="1727740" cy="4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91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A0BDD-B76D-3F30-FA14-D87D15A7B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9421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BE678-7EE7-2CEC-C6E1-EF0384861832}"/>
              </a:ext>
            </a:extLst>
          </p:cNvPr>
          <p:cNvSpPr/>
          <p:nvPr/>
        </p:nvSpPr>
        <p:spPr bwMode="white">
          <a:xfrm>
            <a:off x="6497344" y="902666"/>
            <a:ext cx="385869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3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1DC2C-37E3-4600-555F-459B4EE852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8362160" cy="52919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FCEE49-DD5A-EB80-2883-E4EE2B3D1B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4581128"/>
            <a:ext cx="5839582" cy="217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8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B5ACC-CA0F-555A-0004-80854F08C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447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E16C6-7ED6-7173-C6A0-0C2923493D9F}"/>
              </a:ext>
            </a:extLst>
          </p:cNvPr>
          <p:cNvSpPr/>
          <p:nvPr/>
        </p:nvSpPr>
        <p:spPr bwMode="white">
          <a:xfrm>
            <a:off x="7608168" y="2937035"/>
            <a:ext cx="743864" cy="41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4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80676-C740-8008-FC5F-E4754B9F2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12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F19D26-0072-DCB0-243C-94BFD2FCD7D7}"/>
              </a:ext>
            </a:extLst>
          </p:cNvPr>
          <p:cNvSpPr/>
          <p:nvPr/>
        </p:nvSpPr>
        <p:spPr bwMode="white">
          <a:xfrm>
            <a:off x="4550376" y="2410134"/>
            <a:ext cx="942619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ADBA91-F98B-4C4F-0F25-87808E467E8D}"/>
              </a:ext>
            </a:extLst>
          </p:cNvPr>
          <p:cNvSpPr/>
          <p:nvPr/>
        </p:nvSpPr>
        <p:spPr bwMode="white">
          <a:xfrm>
            <a:off x="6721258" y="2410134"/>
            <a:ext cx="999749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CFF6E5-9881-7F32-0D24-3A0363AB81FF}"/>
              </a:ext>
            </a:extLst>
          </p:cNvPr>
          <p:cNvSpPr/>
          <p:nvPr/>
        </p:nvSpPr>
        <p:spPr bwMode="white">
          <a:xfrm>
            <a:off x="4569419" y="3268364"/>
            <a:ext cx="895012" cy="4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CA5D3B-CF60-0BA4-A619-47AC965C81F0}"/>
              </a:ext>
            </a:extLst>
          </p:cNvPr>
          <p:cNvSpPr/>
          <p:nvPr/>
        </p:nvSpPr>
        <p:spPr bwMode="white">
          <a:xfrm>
            <a:off x="7016421" y="3258828"/>
            <a:ext cx="895012" cy="4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4A2480-3FDF-0CB5-6EAA-C24A27110338}"/>
              </a:ext>
            </a:extLst>
          </p:cNvPr>
          <p:cNvSpPr/>
          <p:nvPr/>
        </p:nvSpPr>
        <p:spPr bwMode="white">
          <a:xfrm>
            <a:off x="6359444" y="4117059"/>
            <a:ext cx="1856675" cy="4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94E485-2F0A-FAF1-56E2-5BC28D4439E6}"/>
              </a:ext>
            </a:extLst>
          </p:cNvPr>
          <p:cNvSpPr/>
          <p:nvPr/>
        </p:nvSpPr>
        <p:spPr bwMode="white">
          <a:xfrm>
            <a:off x="6292794" y="4975289"/>
            <a:ext cx="1485340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33ACC7-ECBF-14C5-6EB4-6F3B7E1E2701}"/>
              </a:ext>
            </a:extLst>
          </p:cNvPr>
          <p:cNvSpPr/>
          <p:nvPr/>
        </p:nvSpPr>
        <p:spPr bwMode="white">
          <a:xfrm>
            <a:off x="8758839" y="5823984"/>
            <a:ext cx="1409169" cy="4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DCC98-E8A8-395C-0AC4-D938E3310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32" y="832050"/>
            <a:ext cx="109022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F2CC5B-5F50-E218-42A3-EB47D6D95B61}"/>
              </a:ext>
            </a:extLst>
          </p:cNvPr>
          <p:cNvSpPr/>
          <p:nvPr/>
        </p:nvSpPr>
        <p:spPr bwMode="white">
          <a:xfrm>
            <a:off x="839416" y="1005984"/>
            <a:ext cx="10165104" cy="120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74DB45-CE46-B942-7D3E-45DDCBC66F2A}"/>
              </a:ext>
            </a:extLst>
          </p:cNvPr>
          <p:cNvSpPr/>
          <p:nvPr/>
        </p:nvSpPr>
        <p:spPr bwMode="white">
          <a:xfrm>
            <a:off x="839416" y="2516468"/>
            <a:ext cx="6276672" cy="52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E710FA-AAEC-3F53-039E-300846B36112}"/>
              </a:ext>
            </a:extLst>
          </p:cNvPr>
          <p:cNvSpPr/>
          <p:nvPr/>
        </p:nvSpPr>
        <p:spPr bwMode="white">
          <a:xfrm>
            <a:off x="839416" y="3276287"/>
            <a:ext cx="6132656" cy="4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C1D8AD-A3C8-A2E7-FEF1-FF741A26AA96}"/>
              </a:ext>
            </a:extLst>
          </p:cNvPr>
          <p:cNvSpPr/>
          <p:nvPr/>
        </p:nvSpPr>
        <p:spPr bwMode="white">
          <a:xfrm>
            <a:off x="839416" y="4100187"/>
            <a:ext cx="5484584" cy="3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35442B3-BA4A-A1E3-D1AB-52F33D96C26C}"/>
              </a:ext>
            </a:extLst>
          </p:cNvPr>
          <p:cNvSpPr/>
          <p:nvPr/>
        </p:nvSpPr>
        <p:spPr bwMode="white">
          <a:xfrm>
            <a:off x="839416" y="4869160"/>
            <a:ext cx="5484584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9F2F67F-F56A-4CE7-8778-5E7540F67D89}"/>
              </a:ext>
            </a:extLst>
          </p:cNvPr>
          <p:cNvSpPr/>
          <p:nvPr/>
        </p:nvSpPr>
        <p:spPr bwMode="white">
          <a:xfrm>
            <a:off x="839416" y="5574053"/>
            <a:ext cx="2532256" cy="90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6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7" grpId="0" animBg="1"/>
      <p:bldP spid="20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122C8-3F19-EEA9-7FF9-2467EE8E9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88" y="878613"/>
            <a:ext cx="11340000" cy="20623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5E03E4-1219-B2D1-1C55-A61596CFE771}"/>
              </a:ext>
            </a:extLst>
          </p:cNvPr>
          <p:cNvSpPr/>
          <p:nvPr/>
        </p:nvSpPr>
        <p:spPr bwMode="white">
          <a:xfrm>
            <a:off x="819288" y="1890679"/>
            <a:ext cx="2180368" cy="103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D9F9F26-8EB6-809E-4D95-80378CA238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88" y="2924944"/>
            <a:ext cx="11340000" cy="36848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5E03E4-1219-B2D1-1C55-A61596CFE771}"/>
              </a:ext>
            </a:extLst>
          </p:cNvPr>
          <p:cNvSpPr/>
          <p:nvPr/>
        </p:nvSpPr>
        <p:spPr bwMode="white">
          <a:xfrm>
            <a:off x="809432" y="2996953"/>
            <a:ext cx="2406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5E03E4-1219-B2D1-1C55-A61596CFE771}"/>
              </a:ext>
            </a:extLst>
          </p:cNvPr>
          <p:cNvSpPr/>
          <p:nvPr/>
        </p:nvSpPr>
        <p:spPr bwMode="white">
          <a:xfrm>
            <a:off x="807576" y="3861048"/>
            <a:ext cx="10833040" cy="190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5E03E4-1219-B2D1-1C55-A61596CFE771}"/>
              </a:ext>
            </a:extLst>
          </p:cNvPr>
          <p:cNvSpPr/>
          <p:nvPr/>
        </p:nvSpPr>
        <p:spPr bwMode="white">
          <a:xfrm>
            <a:off x="911424" y="5907379"/>
            <a:ext cx="8640960" cy="63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6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1BF9E-B8DF-FE2F-ED93-80C14371D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16FE5-1CA4-6029-660F-3DFE4A2BC345}"/>
              </a:ext>
            </a:extLst>
          </p:cNvPr>
          <p:cNvSpPr/>
          <p:nvPr/>
        </p:nvSpPr>
        <p:spPr bwMode="white">
          <a:xfrm>
            <a:off x="10528866" y="4018664"/>
            <a:ext cx="380856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9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0BAE5-C63B-1F0A-E8C4-5F2178273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213022" cy="615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15C20-27FE-A94E-0262-F99AC835F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63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59C3F-7F7D-7221-F143-A4BD7127CA26}"/>
              </a:ext>
            </a:extLst>
          </p:cNvPr>
          <p:cNvSpPr/>
          <p:nvPr/>
        </p:nvSpPr>
        <p:spPr bwMode="white">
          <a:xfrm>
            <a:off x="3089437" y="3045845"/>
            <a:ext cx="599848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7AED6-3650-3D20-90EF-698091FA1E67}"/>
              </a:ext>
            </a:extLst>
          </p:cNvPr>
          <p:cNvSpPr/>
          <p:nvPr/>
        </p:nvSpPr>
        <p:spPr bwMode="white">
          <a:xfrm>
            <a:off x="9087926" y="3971297"/>
            <a:ext cx="590327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8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0525B-F496-4AEF-943E-27E20692C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437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16F57-40F9-E4A1-711F-62566975D87F}"/>
              </a:ext>
            </a:extLst>
          </p:cNvPr>
          <p:cNvSpPr/>
          <p:nvPr/>
        </p:nvSpPr>
        <p:spPr bwMode="white">
          <a:xfrm>
            <a:off x="3218573" y="1969942"/>
            <a:ext cx="1647204" cy="5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5434B-610A-BE14-9D37-D2C49181E791}"/>
              </a:ext>
            </a:extLst>
          </p:cNvPr>
          <p:cNvSpPr/>
          <p:nvPr/>
        </p:nvSpPr>
        <p:spPr bwMode="white">
          <a:xfrm>
            <a:off x="6227339" y="4779210"/>
            <a:ext cx="1666246" cy="50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2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E5118-674F-8EC8-E399-8F0522459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82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C0596E-D890-E15B-D2B2-8B73DBA34726}"/>
              </a:ext>
            </a:extLst>
          </p:cNvPr>
          <p:cNvSpPr/>
          <p:nvPr/>
        </p:nvSpPr>
        <p:spPr bwMode="white">
          <a:xfrm>
            <a:off x="3368526" y="6069733"/>
            <a:ext cx="247556" cy="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CADC5E-062C-C375-F9A1-DEF35AB7D6CD}"/>
              </a:ext>
            </a:extLst>
          </p:cNvPr>
          <p:cNvSpPr/>
          <p:nvPr/>
        </p:nvSpPr>
        <p:spPr bwMode="white">
          <a:xfrm>
            <a:off x="3320919" y="6022073"/>
            <a:ext cx="1047355" cy="5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7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30F10-4C44-A3AD-54B4-819C82C64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62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2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1282E-A414-CF34-2F1B-59AA85E68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5005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C9338-F217-FCDB-EDCB-AB529448E546}"/>
              </a:ext>
            </a:extLst>
          </p:cNvPr>
          <p:cNvSpPr/>
          <p:nvPr/>
        </p:nvSpPr>
        <p:spPr bwMode="white">
          <a:xfrm>
            <a:off x="5197640" y="1076222"/>
            <a:ext cx="358963" cy="3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837FC-2B6E-308A-41DE-C58B0FB9E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9922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C0151-E89A-7BDB-78C7-567102E836BA}"/>
              </a:ext>
            </a:extLst>
          </p:cNvPr>
          <p:cNvSpPr/>
          <p:nvPr/>
        </p:nvSpPr>
        <p:spPr bwMode="white">
          <a:xfrm>
            <a:off x="4007206" y="1709528"/>
            <a:ext cx="1272065" cy="48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E6FB0-2EB4-7039-3AFA-0779090F87C1}"/>
              </a:ext>
            </a:extLst>
          </p:cNvPr>
          <p:cNvSpPr/>
          <p:nvPr/>
        </p:nvSpPr>
        <p:spPr bwMode="white">
          <a:xfrm>
            <a:off x="6910078" y="5155210"/>
            <a:ext cx="964827" cy="40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73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ED09A-1068-197C-8A2A-5179DA36D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1724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900C3F-50A8-1C32-30B2-8448B92B404C}"/>
              </a:ext>
            </a:extLst>
          </p:cNvPr>
          <p:cNvSpPr/>
          <p:nvPr/>
        </p:nvSpPr>
        <p:spPr bwMode="white">
          <a:xfrm>
            <a:off x="7203297" y="2566227"/>
            <a:ext cx="535221" cy="25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30277-5130-F468-E11F-61F28A77C3CC}"/>
              </a:ext>
            </a:extLst>
          </p:cNvPr>
          <p:cNvSpPr/>
          <p:nvPr/>
        </p:nvSpPr>
        <p:spPr bwMode="white">
          <a:xfrm>
            <a:off x="5611356" y="3142733"/>
            <a:ext cx="693043" cy="30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34CE19-A423-BBEC-F3B9-844E6F976616}"/>
              </a:ext>
            </a:extLst>
          </p:cNvPr>
          <p:cNvSpPr/>
          <p:nvPr/>
        </p:nvSpPr>
        <p:spPr bwMode="white">
          <a:xfrm>
            <a:off x="5975032" y="3760417"/>
            <a:ext cx="686181" cy="32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5F5B43-9EF4-AA94-E387-8FA12EA84923}"/>
              </a:ext>
            </a:extLst>
          </p:cNvPr>
          <p:cNvSpPr/>
          <p:nvPr/>
        </p:nvSpPr>
        <p:spPr bwMode="white">
          <a:xfrm>
            <a:off x="6860206" y="5613469"/>
            <a:ext cx="686181" cy="29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ECC313-C3CC-16DB-9D42-532B06306741}"/>
              </a:ext>
            </a:extLst>
          </p:cNvPr>
          <p:cNvSpPr/>
          <p:nvPr/>
        </p:nvSpPr>
        <p:spPr bwMode="white">
          <a:xfrm>
            <a:off x="6846482" y="6224290"/>
            <a:ext cx="679319" cy="32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2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ACC6A-7631-CBEC-6CDB-414B067A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340000" cy="3824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1B542-A545-D685-2E38-D5D81903C5F8}"/>
              </a:ext>
            </a:extLst>
          </p:cNvPr>
          <p:cNvSpPr/>
          <p:nvPr/>
        </p:nvSpPr>
        <p:spPr bwMode="white">
          <a:xfrm>
            <a:off x="7674014" y="2861656"/>
            <a:ext cx="286184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5137B0-4297-4DBB-80EA-C1F8A2F16464}"/>
              </a:ext>
            </a:extLst>
          </p:cNvPr>
          <p:cNvSpPr/>
          <p:nvPr/>
        </p:nvSpPr>
        <p:spPr bwMode="white">
          <a:xfrm>
            <a:off x="1799304" y="4036965"/>
            <a:ext cx="466549" cy="36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25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C1DB6-8D80-FD49-326F-FAC4FA166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06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5B0AE-D106-600E-3A13-6AA456A02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73" y="972008"/>
            <a:ext cx="11340000" cy="5097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D98CB-FAB8-0862-6F69-075150EE2C62}"/>
              </a:ext>
            </a:extLst>
          </p:cNvPr>
          <p:cNvSpPr/>
          <p:nvPr/>
        </p:nvSpPr>
        <p:spPr bwMode="white">
          <a:xfrm>
            <a:off x="8905357" y="2060848"/>
            <a:ext cx="1749031" cy="63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14CED-BDD9-1230-E8EF-715B5A946361}"/>
              </a:ext>
            </a:extLst>
          </p:cNvPr>
          <p:cNvSpPr/>
          <p:nvPr/>
        </p:nvSpPr>
        <p:spPr bwMode="white">
          <a:xfrm>
            <a:off x="1135887" y="3134847"/>
            <a:ext cx="4113249" cy="5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EEACEA-0644-025B-A05F-2A4A17859897}"/>
              </a:ext>
            </a:extLst>
          </p:cNvPr>
          <p:cNvSpPr/>
          <p:nvPr/>
        </p:nvSpPr>
        <p:spPr bwMode="white">
          <a:xfrm>
            <a:off x="4439816" y="3933056"/>
            <a:ext cx="5494493" cy="98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534DCA-C43E-57C5-CD34-FC4E1D1A3234}"/>
              </a:ext>
            </a:extLst>
          </p:cNvPr>
          <p:cNvSpPr/>
          <p:nvPr/>
        </p:nvSpPr>
        <p:spPr bwMode="white">
          <a:xfrm>
            <a:off x="2868784" y="5335798"/>
            <a:ext cx="1104483" cy="48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22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4314C-7345-E107-4DEB-BDA52EFFE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82000"/>
            <a:ext cx="8150000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6ABD5-396D-5900-9223-387A5093CFC2}"/>
              </a:ext>
            </a:extLst>
          </p:cNvPr>
          <p:cNvSpPr/>
          <p:nvPr/>
        </p:nvSpPr>
        <p:spPr bwMode="white">
          <a:xfrm>
            <a:off x="5245228" y="1052736"/>
            <a:ext cx="2722980" cy="7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B571F8-66D5-53F2-F2A4-5CC0FF991AAF}"/>
              </a:ext>
            </a:extLst>
          </p:cNvPr>
          <p:cNvSpPr/>
          <p:nvPr/>
        </p:nvSpPr>
        <p:spPr bwMode="white">
          <a:xfrm>
            <a:off x="6559082" y="2125472"/>
            <a:ext cx="711670" cy="31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3B75AF-AC3A-3622-894D-8DC2291B953C}"/>
              </a:ext>
            </a:extLst>
          </p:cNvPr>
          <p:cNvSpPr/>
          <p:nvPr/>
        </p:nvSpPr>
        <p:spPr bwMode="white">
          <a:xfrm>
            <a:off x="7216009" y="3357957"/>
            <a:ext cx="691141" cy="31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525E93-B4B7-A8FF-299A-2A88474FC69D}"/>
              </a:ext>
            </a:extLst>
          </p:cNvPr>
          <p:cNvSpPr/>
          <p:nvPr/>
        </p:nvSpPr>
        <p:spPr bwMode="white">
          <a:xfrm>
            <a:off x="4540400" y="4583596"/>
            <a:ext cx="704827" cy="31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554295-BFB4-C8B7-E161-B06F7C6A90DE}"/>
              </a:ext>
            </a:extLst>
          </p:cNvPr>
          <p:cNvSpPr/>
          <p:nvPr/>
        </p:nvSpPr>
        <p:spPr bwMode="white">
          <a:xfrm>
            <a:off x="4540400" y="5733256"/>
            <a:ext cx="835520" cy="41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03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E27A7-D0A8-F6D7-5D3E-BE9A6D257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57179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4A340-9E1E-98CC-3E29-5ADB027BF0A0}"/>
              </a:ext>
            </a:extLst>
          </p:cNvPr>
          <p:cNvSpPr/>
          <p:nvPr/>
        </p:nvSpPr>
        <p:spPr bwMode="white">
          <a:xfrm>
            <a:off x="10463431" y="4270311"/>
            <a:ext cx="346179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57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890B5-3D95-FB69-8E34-8A476A606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9920"/>
            <a:ext cx="11340000" cy="367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FBF35E-0346-C1ED-EB78-6E61194EFCA5}"/>
              </a:ext>
            </a:extLst>
          </p:cNvPr>
          <p:cNvSpPr/>
          <p:nvPr/>
        </p:nvSpPr>
        <p:spPr bwMode="white">
          <a:xfrm>
            <a:off x="10462216" y="2069028"/>
            <a:ext cx="437984" cy="40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605C41-88FE-AA1D-AA49-9F4C6165A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09120"/>
            <a:ext cx="11340000" cy="177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93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D2A70-D896-EC13-919B-95CDA4860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61400"/>
            <a:ext cx="9467792" cy="47478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06F73E1-DCC4-01D0-B911-38752FCF55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455034"/>
            <a:ext cx="6706240" cy="24326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89EF45-5A64-F49E-A7F2-314D1DE96ADE}"/>
              </a:ext>
            </a:extLst>
          </p:cNvPr>
          <p:cNvSpPr/>
          <p:nvPr/>
        </p:nvSpPr>
        <p:spPr bwMode="white">
          <a:xfrm>
            <a:off x="9912424" y="4875420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23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62A6F-5B94-7720-F1B3-2A9593B4F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0381248" cy="422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3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4AAC0-5494-92FD-BDAD-480E67BFB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A744B0-8FA0-2A35-F312-C657FF1016AD}"/>
              </a:ext>
            </a:extLst>
          </p:cNvPr>
          <p:cNvSpPr/>
          <p:nvPr/>
        </p:nvSpPr>
        <p:spPr bwMode="white">
          <a:xfrm>
            <a:off x="10452695" y="4959529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2024-10-14T08:46:09Z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