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4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3E0D27-3F80-6422-6DE6-8F407D316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287" y="3019425"/>
            <a:ext cx="37814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F8C78-5814-E6B4-A784-2AAB449289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85744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85E06-A190-6714-072E-0F796399BA5D}"/>
              </a:ext>
            </a:extLst>
          </p:cNvPr>
          <p:cNvSpPr/>
          <p:nvPr/>
        </p:nvSpPr>
        <p:spPr bwMode="white">
          <a:xfrm>
            <a:off x="2783320" y="865504"/>
            <a:ext cx="6637831" cy="25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DA45C9-8D52-94CB-5FF4-2EFED0BE0102}"/>
              </a:ext>
            </a:extLst>
          </p:cNvPr>
          <p:cNvSpPr/>
          <p:nvPr/>
        </p:nvSpPr>
        <p:spPr bwMode="white">
          <a:xfrm>
            <a:off x="1710612" y="1794304"/>
            <a:ext cx="1627060" cy="25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B56798-A492-03E5-AD29-B71092012FE7}"/>
              </a:ext>
            </a:extLst>
          </p:cNvPr>
          <p:cNvSpPr/>
          <p:nvPr/>
        </p:nvSpPr>
        <p:spPr bwMode="white">
          <a:xfrm>
            <a:off x="5821459" y="1823104"/>
            <a:ext cx="957517" cy="22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46D7F4-CB2A-E9F4-226D-AADFA1FF1108}"/>
              </a:ext>
            </a:extLst>
          </p:cNvPr>
          <p:cNvSpPr/>
          <p:nvPr/>
        </p:nvSpPr>
        <p:spPr bwMode="white">
          <a:xfrm>
            <a:off x="3280077" y="2262304"/>
            <a:ext cx="547153" cy="23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815DBD-E1FD-C4F7-3753-A1C4E54C4C1E}"/>
              </a:ext>
            </a:extLst>
          </p:cNvPr>
          <p:cNvSpPr/>
          <p:nvPr/>
        </p:nvSpPr>
        <p:spPr bwMode="white">
          <a:xfrm>
            <a:off x="1703412" y="2723104"/>
            <a:ext cx="8005713" cy="25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AAB80E-59A2-D488-7467-07ADC0CA3954}"/>
              </a:ext>
            </a:extLst>
          </p:cNvPr>
          <p:cNvSpPr/>
          <p:nvPr/>
        </p:nvSpPr>
        <p:spPr bwMode="white">
          <a:xfrm>
            <a:off x="1458633" y="3198304"/>
            <a:ext cx="280775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118E5F-530B-6CD4-D786-9C107DF48774}"/>
              </a:ext>
            </a:extLst>
          </p:cNvPr>
          <p:cNvSpPr/>
          <p:nvPr/>
        </p:nvSpPr>
        <p:spPr bwMode="white">
          <a:xfrm>
            <a:off x="3150488" y="4587904"/>
            <a:ext cx="532754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83895E-EBF3-CD55-D256-2C7B037ADC04}"/>
              </a:ext>
            </a:extLst>
          </p:cNvPr>
          <p:cNvSpPr/>
          <p:nvPr/>
        </p:nvSpPr>
        <p:spPr bwMode="white">
          <a:xfrm>
            <a:off x="4842343" y="4580704"/>
            <a:ext cx="554352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E28AC3-FADC-15AE-C510-C31F63693713}"/>
              </a:ext>
            </a:extLst>
          </p:cNvPr>
          <p:cNvSpPr/>
          <p:nvPr/>
        </p:nvSpPr>
        <p:spPr bwMode="white">
          <a:xfrm>
            <a:off x="6670987" y="4587904"/>
            <a:ext cx="554352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424F293-8355-7C2F-871F-BD997D21423A}"/>
              </a:ext>
            </a:extLst>
          </p:cNvPr>
          <p:cNvSpPr/>
          <p:nvPr/>
        </p:nvSpPr>
        <p:spPr bwMode="white">
          <a:xfrm>
            <a:off x="4000016" y="4983904"/>
            <a:ext cx="539953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6085EA-6090-0133-ED15-87FA9F0FCD44}"/>
              </a:ext>
            </a:extLst>
          </p:cNvPr>
          <p:cNvSpPr/>
          <p:nvPr/>
        </p:nvSpPr>
        <p:spPr bwMode="white">
          <a:xfrm>
            <a:off x="5835858" y="4976704"/>
            <a:ext cx="511156" cy="25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3F2452-DAE1-E203-1DFE-E548DF5F8FE3}"/>
              </a:ext>
            </a:extLst>
          </p:cNvPr>
          <p:cNvSpPr/>
          <p:nvPr/>
        </p:nvSpPr>
        <p:spPr bwMode="white">
          <a:xfrm>
            <a:off x="3150488" y="5912704"/>
            <a:ext cx="532754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9254258-FBA2-A255-4E0A-E14DBC25D2E4}"/>
              </a:ext>
            </a:extLst>
          </p:cNvPr>
          <p:cNvSpPr/>
          <p:nvPr/>
        </p:nvSpPr>
        <p:spPr bwMode="white">
          <a:xfrm>
            <a:off x="4842343" y="5905504"/>
            <a:ext cx="554352" cy="24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295F01-CF07-9CB1-542C-2B9F1ECD788B}"/>
              </a:ext>
            </a:extLst>
          </p:cNvPr>
          <p:cNvSpPr/>
          <p:nvPr/>
        </p:nvSpPr>
        <p:spPr bwMode="white">
          <a:xfrm>
            <a:off x="6692585" y="5905504"/>
            <a:ext cx="503956" cy="25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D791050-61D1-30EA-2BC7-1397AD597175}"/>
              </a:ext>
            </a:extLst>
          </p:cNvPr>
          <p:cNvSpPr/>
          <p:nvPr/>
        </p:nvSpPr>
        <p:spPr bwMode="white">
          <a:xfrm>
            <a:off x="4000016" y="6301504"/>
            <a:ext cx="539953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3BEFDF5-A6BC-A773-18CD-6E4407B576A1}"/>
              </a:ext>
            </a:extLst>
          </p:cNvPr>
          <p:cNvSpPr/>
          <p:nvPr/>
        </p:nvSpPr>
        <p:spPr bwMode="white">
          <a:xfrm>
            <a:off x="5821459" y="6301504"/>
            <a:ext cx="554352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4D5AF-4334-9D3B-420C-40EB7BF5BF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0354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BDBABD-6459-5EBE-36C5-E045A1FF03A4}"/>
              </a:ext>
            </a:extLst>
          </p:cNvPr>
          <p:cNvSpPr/>
          <p:nvPr/>
        </p:nvSpPr>
        <p:spPr bwMode="white">
          <a:xfrm>
            <a:off x="9093090" y="1394773"/>
            <a:ext cx="1115207" cy="26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C00884-61D9-50A6-3A55-C86388B1A965}"/>
              </a:ext>
            </a:extLst>
          </p:cNvPr>
          <p:cNvSpPr/>
          <p:nvPr/>
        </p:nvSpPr>
        <p:spPr bwMode="white">
          <a:xfrm>
            <a:off x="1954244" y="1888202"/>
            <a:ext cx="1395906" cy="26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1F9FF9-1BAB-B293-4ABF-AC73170487CB}"/>
              </a:ext>
            </a:extLst>
          </p:cNvPr>
          <p:cNvSpPr/>
          <p:nvPr/>
        </p:nvSpPr>
        <p:spPr bwMode="white">
          <a:xfrm>
            <a:off x="5110206" y="1910975"/>
            <a:ext cx="705539" cy="23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B5C882-8DF8-B5CC-D5E9-C9EF7018FEAF}"/>
              </a:ext>
            </a:extLst>
          </p:cNvPr>
          <p:cNvSpPr/>
          <p:nvPr/>
        </p:nvSpPr>
        <p:spPr bwMode="white">
          <a:xfrm>
            <a:off x="4988822" y="2374039"/>
            <a:ext cx="2495940" cy="26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B4312C-8CF0-0790-B969-5B8FB53340CF}"/>
              </a:ext>
            </a:extLst>
          </p:cNvPr>
          <p:cNvSpPr/>
          <p:nvPr/>
        </p:nvSpPr>
        <p:spPr bwMode="white">
          <a:xfrm>
            <a:off x="9100677" y="2396812"/>
            <a:ext cx="622088" cy="21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117032-1BCE-040C-2C83-7C69E9A0B5C6}"/>
              </a:ext>
            </a:extLst>
          </p:cNvPr>
          <p:cNvSpPr/>
          <p:nvPr/>
        </p:nvSpPr>
        <p:spPr bwMode="white">
          <a:xfrm>
            <a:off x="1802515" y="2844912"/>
            <a:ext cx="8398196" cy="2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4D29A6-2FC2-A6BB-35EA-4FFE0A8C8C2E}"/>
              </a:ext>
            </a:extLst>
          </p:cNvPr>
          <p:cNvSpPr/>
          <p:nvPr/>
        </p:nvSpPr>
        <p:spPr bwMode="white">
          <a:xfrm>
            <a:off x="1536989" y="3353304"/>
            <a:ext cx="303457" cy="25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C56D6E-27A0-FC14-27A6-7861E1E9BD29}"/>
              </a:ext>
            </a:extLst>
          </p:cNvPr>
          <p:cNvSpPr/>
          <p:nvPr/>
        </p:nvSpPr>
        <p:spPr bwMode="white">
          <a:xfrm>
            <a:off x="3190835" y="3839141"/>
            <a:ext cx="561397" cy="26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760E9F-2AA2-7D3C-E1AE-2FEC28374323}"/>
              </a:ext>
            </a:extLst>
          </p:cNvPr>
          <p:cNvSpPr/>
          <p:nvPr/>
        </p:nvSpPr>
        <p:spPr bwMode="white">
          <a:xfrm>
            <a:off x="4692951" y="3861914"/>
            <a:ext cx="1100034" cy="2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557F7F-0C85-94D2-61BA-487FC7880A90}"/>
              </a:ext>
            </a:extLst>
          </p:cNvPr>
          <p:cNvSpPr/>
          <p:nvPr/>
        </p:nvSpPr>
        <p:spPr bwMode="white">
          <a:xfrm>
            <a:off x="7469590" y="4340160"/>
            <a:ext cx="584156" cy="25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E58982-BDAF-AEBD-A28A-D33F21E45922}"/>
              </a:ext>
            </a:extLst>
          </p:cNvPr>
          <p:cNvSpPr/>
          <p:nvPr/>
        </p:nvSpPr>
        <p:spPr bwMode="white">
          <a:xfrm>
            <a:off x="5664016" y="4825997"/>
            <a:ext cx="584156" cy="25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E75BCA0-F641-7196-5964-B02E2265215E}"/>
              </a:ext>
            </a:extLst>
          </p:cNvPr>
          <p:cNvSpPr/>
          <p:nvPr/>
        </p:nvSpPr>
        <p:spPr bwMode="white">
          <a:xfrm>
            <a:off x="9047571" y="5311834"/>
            <a:ext cx="599330" cy="25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4F844BE-5685-FEAD-A452-D997FCA3D07A}"/>
              </a:ext>
            </a:extLst>
          </p:cNvPr>
          <p:cNvSpPr/>
          <p:nvPr/>
        </p:nvSpPr>
        <p:spPr bwMode="white">
          <a:xfrm>
            <a:off x="1810101" y="5797671"/>
            <a:ext cx="584156" cy="26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E42AA5-B0C0-8047-8279-242F0E21955A}"/>
              </a:ext>
            </a:extLst>
          </p:cNvPr>
          <p:cNvSpPr/>
          <p:nvPr/>
        </p:nvSpPr>
        <p:spPr bwMode="white">
          <a:xfrm>
            <a:off x="3206007" y="5805262"/>
            <a:ext cx="568983" cy="25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2BDB077-FC21-54CF-0963-846337668B44}"/>
              </a:ext>
            </a:extLst>
          </p:cNvPr>
          <p:cNvSpPr/>
          <p:nvPr/>
        </p:nvSpPr>
        <p:spPr bwMode="white">
          <a:xfrm>
            <a:off x="6908193" y="6291099"/>
            <a:ext cx="584156" cy="25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62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2024-10-13T08:57:09Z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