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302" r:id="rId2"/>
    <p:sldId id="349" r:id="rId3"/>
    <p:sldId id="348" r:id="rId4"/>
    <p:sldId id="347" r:id="rId5"/>
    <p:sldId id="346" r:id="rId6"/>
    <p:sldId id="345" r:id="rId7"/>
    <p:sldId id="344" r:id="rId8"/>
    <p:sldId id="342" r:id="rId9"/>
    <p:sldId id="341" r:id="rId10"/>
    <p:sldId id="340" r:id="rId11"/>
    <p:sldId id="339" r:id="rId12"/>
    <p:sldId id="338" r:id="rId13"/>
    <p:sldId id="337" r:id="rId14"/>
    <p:sldId id="336" r:id="rId15"/>
    <p:sldId id="335" r:id="rId16"/>
    <p:sldId id="333" r:id="rId17"/>
    <p:sldId id="332" r:id="rId18"/>
    <p:sldId id="330" r:id="rId19"/>
    <p:sldId id="329" r:id="rId20"/>
    <p:sldId id="328" r:id="rId21"/>
    <p:sldId id="327" r:id="rId22"/>
    <p:sldId id="326" r:id="rId23"/>
    <p:sldId id="325" r:id="rId24"/>
  </p:sldIdLst>
  <p:sldSz cx="12192000" cy="6858000"/>
  <p:notesSz cx="6858000" cy="9144000"/>
  <p:custDataLst>
    <p:tags r:id="rId2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5" d="100"/>
          <a:sy n="105" d="100"/>
        </p:scale>
        <p:origin x="480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2024-10-14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2024-10-14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357569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819386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496" y="3068960"/>
            <a:ext cx="9209524" cy="70476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6DF4201-6D3E-FDA7-2A82-E844A85103E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80341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CCDB878-E516-4CDB-CF78-D64424423D14}"/>
              </a:ext>
            </a:extLst>
          </p:cNvPr>
          <p:cNvSpPr/>
          <p:nvPr/>
        </p:nvSpPr>
        <p:spPr bwMode="white">
          <a:xfrm>
            <a:off x="10243224" y="5064352"/>
            <a:ext cx="1114005" cy="381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6AEFAAF-A892-1FF4-B3B1-415D01166949}"/>
              </a:ext>
            </a:extLst>
          </p:cNvPr>
          <p:cNvSpPr/>
          <p:nvPr/>
        </p:nvSpPr>
        <p:spPr bwMode="white">
          <a:xfrm>
            <a:off x="1769168" y="5988705"/>
            <a:ext cx="685541" cy="371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05636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5430CA7-50D8-D1AC-530B-7804DD8F667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836712"/>
            <a:ext cx="10755363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B69C9D5-8696-BAEF-203C-EC563B1571E2}"/>
              </a:ext>
            </a:extLst>
          </p:cNvPr>
          <p:cNvSpPr/>
          <p:nvPr/>
        </p:nvSpPr>
        <p:spPr bwMode="white">
          <a:xfrm>
            <a:off x="875301" y="3594400"/>
            <a:ext cx="6084795" cy="4430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EEF2B06-B10C-14F7-7E29-0354B7E3B2DA}"/>
              </a:ext>
            </a:extLst>
          </p:cNvPr>
          <p:cNvSpPr/>
          <p:nvPr/>
        </p:nvSpPr>
        <p:spPr bwMode="white">
          <a:xfrm>
            <a:off x="875300" y="4365104"/>
            <a:ext cx="6012788" cy="4770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AD2D21D-7128-C79F-F25E-F257C5461322}"/>
              </a:ext>
            </a:extLst>
          </p:cNvPr>
          <p:cNvSpPr/>
          <p:nvPr/>
        </p:nvSpPr>
        <p:spPr bwMode="white">
          <a:xfrm>
            <a:off x="875300" y="5276138"/>
            <a:ext cx="5580739" cy="3345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5BE545B4-58B1-D19E-8A7D-8D5021A77FEC}"/>
              </a:ext>
            </a:extLst>
          </p:cNvPr>
          <p:cNvSpPr/>
          <p:nvPr/>
        </p:nvSpPr>
        <p:spPr bwMode="white">
          <a:xfrm>
            <a:off x="890080" y="6044674"/>
            <a:ext cx="6084795" cy="466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53266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9" grpId="0" animBg="1"/>
      <p:bldP spid="1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AC24E2C-CFCF-7DD6-D6B3-E7961D90A65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7542" y="908203"/>
            <a:ext cx="11340000" cy="5319794"/>
          </a:xfrm>
          <a:prstGeom prst="rect">
            <a:avLst/>
          </a:prstGeom>
        </p:spPr>
      </p:pic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9A66EEB5-F3D9-0503-7AA8-FD05865314BC}"/>
              </a:ext>
            </a:extLst>
          </p:cNvPr>
          <p:cNvSpPr/>
          <p:nvPr/>
        </p:nvSpPr>
        <p:spPr bwMode="white">
          <a:xfrm>
            <a:off x="1199456" y="2528928"/>
            <a:ext cx="1542468" cy="429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4E3069D8-7342-8AD1-4FBC-74AA8A49A934}"/>
              </a:ext>
            </a:extLst>
          </p:cNvPr>
          <p:cNvSpPr/>
          <p:nvPr/>
        </p:nvSpPr>
        <p:spPr bwMode="white">
          <a:xfrm>
            <a:off x="1199456" y="3329758"/>
            <a:ext cx="8438382" cy="5529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FBF99CCF-C2E6-3384-8205-C2624A2B06B7}"/>
              </a:ext>
            </a:extLst>
          </p:cNvPr>
          <p:cNvSpPr/>
          <p:nvPr/>
        </p:nvSpPr>
        <p:spPr bwMode="white">
          <a:xfrm>
            <a:off x="1199456" y="4254525"/>
            <a:ext cx="9987959" cy="9629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81CE8EDF-5D3D-C41C-E1FC-2066078AFACC}"/>
              </a:ext>
            </a:extLst>
          </p:cNvPr>
          <p:cNvSpPr/>
          <p:nvPr/>
        </p:nvSpPr>
        <p:spPr bwMode="white">
          <a:xfrm>
            <a:off x="1199456" y="5589240"/>
            <a:ext cx="7430270" cy="5122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18435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7" grpId="0" animBg="1"/>
      <p:bldP spid="1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0E05829-66D5-1B40-6409-80A96895DED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693878"/>
            <a:ext cx="9355672" cy="6144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99299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501C9EB-7FC0-C993-9FCE-C51A9BC968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6350" y="713556"/>
            <a:ext cx="8895642" cy="6119324"/>
          </a:xfrm>
          <a:prstGeom prst="rect">
            <a:avLst/>
          </a:prstGeom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DE21EBC-07B7-9D28-13F4-05C167E45B6C}"/>
              </a:ext>
            </a:extLst>
          </p:cNvPr>
          <p:cNvSpPr/>
          <p:nvPr/>
        </p:nvSpPr>
        <p:spPr bwMode="white">
          <a:xfrm>
            <a:off x="1818878" y="2271168"/>
            <a:ext cx="4853186" cy="5803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8D43CD75-D1D5-2E1E-246F-BD93E8C71364}"/>
              </a:ext>
            </a:extLst>
          </p:cNvPr>
          <p:cNvSpPr/>
          <p:nvPr/>
        </p:nvSpPr>
        <p:spPr bwMode="white">
          <a:xfrm>
            <a:off x="2783632" y="3202568"/>
            <a:ext cx="2592288" cy="3647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E28F93DE-1B0A-0C57-6D52-B3F02888EA0F}"/>
              </a:ext>
            </a:extLst>
          </p:cNvPr>
          <p:cNvSpPr/>
          <p:nvPr/>
        </p:nvSpPr>
        <p:spPr bwMode="white">
          <a:xfrm>
            <a:off x="2783632" y="3789040"/>
            <a:ext cx="3209064" cy="399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001E4179-E5AF-B047-AA68-1101DC72A362}"/>
              </a:ext>
            </a:extLst>
          </p:cNvPr>
          <p:cNvSpPr/>
          <p:nvPr/>
        </p:nvSpPr>
        <p:spPr bwMode="white">
          <a:xfrm>
            <a:off x="1818878" y="4504860"/>
            <a:ext cx="3197002" cy="7963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001E4179-E5AF-B047-AA68-1101DC72A362}"/>
              </a:ext>
            </a:extLst>
          </p:cNvPr>
          <p:cNvSpPr/>
          <p:nvPr/>
        </p:nvSpPr>
        <p:spPr bwMode="white">
          <a:xfrm>
            <a:off x="1703512" y="5617507"/>
            <a:ext cx="2304256" cy="4672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001E4179-E5AF-B047-AA68-1101DC72A362}"/>
              </a:ext>
            </a:extLst>
          </p:cNvPr>
          <p:cNvSpPr/>
          <p:nvPr/>
        </p:nvSpPr>
        <p:spPr bwMode="white">
          <a:xfrm>
            <a:off x="1818878" y="6286726"/>
            <a:ext cx="7877522" cy="4672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96674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6" grpId="0" animBg="1"/>
      <p:bldP spid="24" grpId="0" animBg="1"/>
      <p:bldP spid="26" grpId="0" animBg="1"/>
      <p:bldP spid="28" grpId="0" animBg="1"/>
      <p:bldP spid="2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F9C9765-DF1A-722D-EF10-366BA22877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5520" y="648284"/>
            <a:ext cx="9033530" cy="6209716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EB84576-F8A0-323F-C09A-1FD971C036BD}"/>
              </a:ext>
            </a:extLst>
          </p:cNvPr>
          <p:cNvSpPr/>
          <p:nvPr/>
        </p:nvSpPr>
        <p:spPr bwMode="white">
          <a:xfrm>
            <a:off x="1758752" y="2348880"/>
            <a:ext cx="8585720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AEB84576-F8A0-323F-C09A-1FD971C036BD}"/>
              </a:ext>
            </a:extLst>
          </p:cNvPr>
          <p:cNvSpPr/>
          <p:nvPr/>
        </p:nvSpPr>
        <p:spPr bwMode="white">
          <a:xfrm>
            <a:off x="1779296" y="2996952"/>
            <a:ext cx="2156464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AEB84576-F8A0-323F-C09A-1FD971C036BD}"/>
              </a:ext>
            </a:extLst>
          </p:cNvPr>
          <p:cNvSpPr/>
          <p:nvPr/>
        </p:nvSpPr>
        <p:spPr bwMode="white">
          <a:xfrm>
            <a:off x="3951000" y="3017536"/>
            <a:ext cx="6393472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AEB84576-F8A0-323F-C09A-1FD971C036BD}"/>
              </a:ext>
            </a:extLst>
          </p:cNvPr>
          <p:cNvSpPr/>
          <p:nvPr/>
        </p:nvSpPr>
        <p:spPr bwMode="white">
          <a:xfrm>
            <a:off x="1847528" y="3701040"/>
            <a:ext cx="6393472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AEB84576-F8A0-323F-C09A-1FD971C036BD}"/>
              </a:ext>
            </a:extLst>
          </p:cNvPr>
          <p:cNvSpPr/>
          <p:nvPr/>
        </p:nvSpPr>
        <p:spPr bwMode="white">
          <a:xfrm>
            <a:off x="1758752" y="4542872"/>
            <a:ext cx="6393472" cy="7583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AEB84576-F8A0-323F-C09A-1FD971C036BD}"/>
              </a:ext>
            </a:extLst>
          </p:cNvPr>
          <p:cNvSpPr/>
          <p:nvPr/>
        </p:nvSpPr>
        <p:spPr bwMode="white">
          <a:xfrm>
            <a:off x="1703512" y="5321268"/>
            <a:ext cx="6393472" cy="7583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>
            <a:extLst>
              <a:ext uri="{FF2B5EF4-FFF2-40B4-BE49-F238E27FC236}">
                <a16:creationId xmlns:a16="http://schemas.microsoft.com/office/drawing/2014/main" id="{AEB84576-F8A0-323F-C09A-1FD971C036BD}"/>
              </a:ext>
            </a:extLst>
          </p:cNvPr>
          <p:cNvSpPr/>
          <p:nvPr/>
        </p:nvSpPr>
        <p:spPr bwMode="white">
          <a:xfrm>
            <a:off x="1847528" y="6237312"/>
            <a:ext cx="7920880" cy="4440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8557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4CA665B-BDF5-946B-D072-4A1C3F63979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908720"/>
            <a:ext cx="10130179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86896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B12EACD-735A-681B-6F05-6E44B37FEB8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256" y="836712"/>
            <a:ext cx="11340000" cy="2772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F35D257-B8BE-79EB-6F24-31C409B8BD54}"/>
              </a:ext>
            </a:extLst>
          </p:cNvPr>
          <p:cNvSpPr/>
          <p:nvPr/>
        </p:nvSpPr>
        <p:spPr bwMode="white">
          <a:xfrm>
            <a:off x="2769623" y="1074856"/>
            <a:ext cx="542720" cy="4762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4E1E8E0F-527F-1AF9-6F31-59F409539D0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504" y="3439324"/>
            <a:ext cx="11340000" cy="3418676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7B6794A-1F32-6B64-8376-B993C58252A3}"/>
              </a:ext>
            </a:extLst>
          </p:cNvPr>
          <p:cNvSpPr/>
          <p:nvPr/>
        </p:nvSpPr>
        <p:spPr bwMode="white">
          <a:xfrm>
            <a:off x="1593418" y="3620255"/>
            <a:ext cx="5870734" cy="4741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C933975-38A9-976D-FF87-394014AC920C}"/>
              </a:ext>
            </a:extLst>
          </p:cNvPr>
          <p:cNvSpPr/>
          <p:nvPr/>
        </p:nvSpPr>
        <p:spPr bwMode="white">
          <a:xfrm>
            <a:off x="1593418" y="4437112"/>
            <a:ext cx="6158766" cy="5068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17D9A03C-E886-7B08-FA34-A43007BA5ECC}"/>
              </a:ext>
            </a:extLst>
          </p:cNvPr>
          <p:cNvSpPr/>
          <p:nvPr/>
        </p:nvSpPr>
        <p:spPr bwMode="white">
          <a:xfrm>
            <a:off x="1593418" y="5429584"/>
            <a:ext cx="5798726" cy="3428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CBBDA667-D548-049D-A15A-4E493E04742D}"/>
              </a:ext>
            </a:extLst>
          </p:cNvPr>
          <p:cNvSpPr/>
          <p:nvPr/>
        </p:nvSpPr>
        <p:spPr bwMode="white">
          <a:xfrm>
            <a:off x="1532058" y="6258066"/>
            <a:ext cx="6220126" cy="574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9633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  <p:bldP spid="11" grpId="0" animBg="1"/>
      <p:bldP spid="1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3C05CB0-1587-9B70-EA34-A5790F6FADD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908720"/>
            <a:ext cx="11340000" cy="4669411"/>
          </a:xfrm>
          <a:prstGeom prst="rect">
            <a:avLst/>
          </a:prstGeom>
        </p:spPr>
      </p:pic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1AFA97C4-3BF1-4981-ECC8-249433D0300E}"/>
              </a:ext>
            </a:extLst>
          </p:cNvPr>
          <p:cNvSpPr/>
          <p:nvPr/>
        </p:nvSpPr>
        <p:spPr bwMode="white">
          <a:xfrm>
            <a:off x="1017354" y="2652602"/>
            <a:ext cx="2028060" cy="4192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DC6DEC2C-BC2C-B2EC-0CA1-95A84FEF1494}"/>
              </a:ext>
            </a:extLst>
          </p:cNvPr>
          <p:cNvSpPr/>
          <p:nvPr/>
        </p:nvSpPr>
        <p:spPr bwMode="white">
          <a:xfrm>
            <a:off x="1017354" y="3529308"/>
            <a:ext cx="9759445" cy="9885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7B691B7B-B471-739B-3A41-CDF60607BED5}"/>
              </a:ext>
            </a:extLst>
          </p:cNvPr>
          <p:cNvSpPr/>
          <p:nvPr/>
        </p:nvSpPr>
        <p:spPr bwMode="white">
          <a:xfrm>
            <a:off x="1017354" y="4815778"/>
            <a:ext cx="8654406" cy="5145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34603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FAF34F2-C292-382D-FB28-5D12A38C0CC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144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39996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3123825-75C3-756A-4D63-5FE49C022C4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7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1145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8D5063D-5222-F4EC-490F-7C7D5E1EB6F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0984" y="908720"/>
            <a:ext cx="11340000" cy="51530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5453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83F2722-BC14-4DF0-1662-8B18C4AF26E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6984" y="908720"/>
            <a:ext cx="11340000" cy="474167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196828F-F0D8-EEB7-1D82-687878F97656}"/>
              </a:ext>
            </a:extLst>
          </p:cNvPr>
          <p:cNvSpPr/>
          <p:nvPr/>
        </p:nvSpPr>
        <p:spPr bwMode="white">
          <a:xfrm>
            <a:off x="2245195" y="2098899"/>
            <a:ext cx="866448" cy="4094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06434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0FB987A-80CC-3CFC-7725-662338281B0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5520" y="764704"/>
            <a:ext cx="8330354" cy="5868000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707327F-6760-D551-675C-83AA14BDD6CA}"/>
              </a:ext>
            </a:extLst>
          </p:cNvPr>
          <p:cNvSpPr/>
          <p:nvPr/>
        </p:nvSpPr>
        <p:spPr bwMode="white">
          <a:xfrm>
            <a:off x="1747542" y="1349488"/>
            <a:ext cx="4539842" cy="6336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32E07F75-C6C2-B3D1-2DB3-A5496518BC8E}"/>
              </a:ext>
            </a:extLst>
          </p:cNvPr>
          <p:cNvSpPr/>
          <p:nvPr/>
        </p:nvSpPr>
        <p:spPr bwMode="white">
          <a:xfrm>
            <a:off x="1747542" y="2144174"/>
            <a:ext cx="3963778" cy="3361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5EA4CE81-6CD3-6F38-DB9B-7D6B2C33A4E7}"/>
              </a:ext>
            </a:extLst>
          </p:cNvPr>
          <p:cNvSpPr/>
          <p:nvPr/>
        </p:nvSpPr>
        <p:spPr bwMode="white">
          <a:xfrm>
            <a:off x="1747542" y="2788393"/>
            <a:ext cx="4683858" cy="3980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EDF59B25-F54B-17EF-28F9-868F2EE81D7D}"/>
              </a:ext>
            </a:extLst>
          </p:cNvPr>
          <p:cNvSpPr/>
          <p:nvPr/>
        </p:nvSpPr>
        <p:spPr bwMode="white">
          <a:xfrm>
            <a:off x="1747542" y="3509639"/>
            <a:ext cx="1731530" cy="7201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22CF864C-5502-E130-00F6-262DECA92718}"/>
              </a:ext>
            </a:extLst>
          </p:cNvPr>
          <p:cNvSpPr/>
          <p:nvPr/>
        </p:nvSpPr>
        <p:spPr bwMode="white">
          <a:xfrm>
            <a:off x="1747542" y="4552995"/>
            <a:ext cx="1314951" cy="3151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C6D9A596-F9A0-FDD2-9937-2BDDD2CCFE44}"/>
              </a:ext>
            </a:extLst>
          </p:cNvPr>
          <p:cNvSpPr/>
          <p:nvPr/>
        </p:nvSpPr>
        <p:spPr bwMode="white">
          <a:xfrm>
            <a:off x="1747542" y="5191289"/>
            <a:ext cx="7852210" cy="7667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>
            <a:extLst>
              <a:ext uri="{FF2B5EF4-FFF2-40B4-BE49-F238E27FC236}">
                <a16:creationId xmlns:a16="http://schemas.microsoft.com/office/drawing/2014/main" id="{2CD332F4-4D1F-F7BD-D383-B30D79E588BA}"/>
              </a:ext>
            </a:extLst>
          </p:cNvPr>
          <p:cNvSpPr/>
          <p:nvPr/>
        </p:nvSpPr>
        <p:spPr bwMode="white">
          <a:xfrm>
            <a:off x="1719564" y="6177176"/>
            <a:ext cx="1543484" cy="4555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36635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1" grpId="0" animBg="1"/>
      <p:bldP spid="13" grpId="0" animBg="1"/>
      <p:bldP spid="15" grpId="0" animBg="1"/>
      <p:bldP spid="21" grpId="0" animBg="1"/>
      <p:bldP spid="23" grpId="0" animBg="1"/>
      <p:bldP spid="3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DA07A13-4187-AD6F-D5CE-889C9BCE0F1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980728"/>
            <a:ext cx="11340000" cy="2162382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7310C01-92D4-F8E3-DA57-96E497D95C9F}"/>
              </a:ext>
            </a:extLst>
          </p:cNvPr>
          <p:cNvSpPr/>
          <p:nvPr/>
        </p:nvSpPr>
        <p:spPr bwMode="white">
          <a:xfrm>
            <a:off x="729322" y="2142888"/>
            <a:ext cx="10479246" cy="6380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31735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61D03A3-1286-9AA7-701C-EE9A1490111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908720"/>
            <a:ext cx="11136551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89821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B00F265-FF3E-F9BB-ACE2-EC069C06A8A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1052736"/>
            <a:ext cx="11340000" cy="50064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38EF785-281E-47DD-5343-35470084DD78}"/>
              </a:ext>
            </a:extLst>
          </p:cNvPr>
          <p:cNvSpPr/>
          <p:nvPr/>
        </p:nvSpPr>
        <p:spPr bwMode="white">
          <a:xfrm>
            <a:off x="5664997" y="1262528"/>
            <a:ext cx="1361561" cy="3909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D5EF283-D57C-1E19-C2E5-EF4576DD1E57}"/>
              </a:ext>
            </a:extLst>
          </p:cNvPr>
          <p:cNvSpPr/>
          <p:nvPr/>
        </p:nvSpPr>
        <p:spPr bwMode="white">
          <a:xfrm>
            <a:off x="5436483" y="2025408"/>
            <a:ext cx="4979997" cy="12206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1057FBF-71B0-8559-552F-6CDAD06D4C90}"/>
              </a:ext>
            </a:extLst>
          </p:cNvPr>
          <p:cNvSpPr/>
          <p:nvPr/>
        </p:nvSpPr>
        <p:spPr bwMode="white">
          <a:xfrm>
            <a:off x="5703083" y="3617920"/>
            <a:ext cx="5217453" cy="1251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0893C97D-C272-2780-0927-FE17B4A2C6EF}"/>
              </a:ext>
            </a:extLst>
          </p:cNvPr>
          <p:cNvSpPr/>
          <p:nvPr/>
        </p:nvSpPr>
        <p:spPr bwMode="white">
          <a:xfrm>
            <a:off x="1837390" y="5315328"/>
            <a:ext cx="2589823" cy="5054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65FC5FF6-4736-E849-361A-29E16EBDE60B}"/>
              </a:ext>
            </a:extLst>
          </p:cNvPr>
          <p:cNvSpPr/>
          <p:nvPr/>
        </p:nvSpPr>
        <p:spPr bwMode="white">
          <a:xfrm>
            <a:off x="8578549" y="5382080"/>
            <a:ext cx="1275868" cy="4005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22008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12" grpId="0" animBg="1"/>
      <p:bldP spid="1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05AC9DC-3802-B8BA-7E12-AD48222B942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908720"/>
            <a:ext cx="11340000" cy="56896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E0269DF-2CCB-2D41-6ED2-FE0DA608F7C1}"/>
              </a:ext>
            </a:extLst>
          </p:cNvPr>
          <p:cNvSpPr/>
          <p:nvPr/>
        </p:nvSpPr>
        <p:spPr bwMode="white">
          <a:xfrm>
            <a:off x="729322" y="1988840"/>
            <a:ext cx="10767278" cy="16836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241F07F8-0EB5-8D56-4F2B-631F4E017819}"/>
              </a:ext>
            </a:extLst>
          </p:cNvPr>
          <p:cNvSpPr/>
          <p:nvPr/>
        </p:nvSpPr>
        <p:spPr bwMode="white">
          <a:xfrm>
            <a:off x="767408" y="3861048"/>
            <a:ext cx="5903274" cy="6977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BE771BCE-DD1A-D002-7E7B-D32C983C3669}"/>
              </a:ext>
            </a:extLst>
          </p:cNvPr>
          <p:cNvSpPr/>
          <p:nvPr/>
        </p:nvSpPr>
        <p:spPr bwMode="white">
          <a:xfrm>
            <a:off x="729322" y="4987696"/>
            <a:ext cx="4862622" cy="4002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093D29CE-E2E2-1227-D1F8-6B7727766622}"/>
              </a:ext>
            </a:extLst>
          </p:cNvPr>
          <p:cNvSpPr/>
          <p:nvPr/>
        </p:nvSpPr>
        <p:spPr bwMode="white">
          <a:xfrm>
            <a:off x="729322" y="5661248"/>
            <a:ext cx="6086758" cy="6511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8668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2" grpId="0" animBg="1"/>
      <p:bldP spid="13" grpId="0" animBg="1"/>
      <p:bldP spid="1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F0E69F0-7A37-5D30-E4AE-A80910FA412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5520" y="972008"/>
            <a:ext cx="11340000" cy="4032000"/>
          </a:xfrm>
          <a:prstGeom prst="rect">
            <a:avLst/>
          </a:prstGeom>
        </p:spPr>
      </p:pic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DE7C6016-8D6F-D34E-D637-C7FC9A750158}"/>
              </a:ext>
            </a:extLst>
          </p:cNvPr>
          <p:cNvSpPr/>
          <p:nvPr/>
        </p:nvSpPr>
        <p:spPr bwMode="white">
          <a:xfrm>
            <a:off x="1737434" y="2621029"/>
            <a:ext cx="1980453" cy="3431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DB7EBC5D-3000-414D-7131-08868270691F}"/>
              </a:ext>
            </a:extLst>
          </p:cNvPr>
          <p:cNvSpPr/>
          <p:nvPr/>
        </p:nvSpPr>
        <p:spPr bwMode="white">
          <a:xfrm>
            <a:off x="1775520" y="3429000"/>
            <a:ext cx="5375960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17510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794CE5E-62C1-6059-DB97-55308A962FC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620688"/>
            <a:ext cx="10069104" cy="4355820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F1144497-0261-394E-95E4-5D1A83803F8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488" y="5085184"/>
            <a:ext cx="10069104" cy="16140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7632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5BFF5D8-6606-A80F-875D-8B10087560E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1828" y="908720"/>
            <a:ext cx="11104564" cy="5868000"/>
          </a:xfrm>
          <a:prstGeom prst="rect">
            <a:avLst/>
          </a:prstGeom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FD7CD41-EA85-FEAE-44D1-CE5C0B9694F8}"/>
              </a:ext>
            </a:extLst>
          </p:cNvPr>
          <p:cNvSpPr/>
          <p:nvPr/>
        </p:nvSpPr>
        <p:spPr bwMode="white">
          <a:xfrm>
            <a:off x="1034533" y="2636912"/>
            <a:ext cx="6069579" cy="7999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ADCE7739-869C-71A9-A91F-6D42BAF6F331}"/>
              </a:ext>
            </a:extLst>
          </p:cNvPr>
          <p:cNvSpPr/>
          <p:nvPr/>
        </p:nvSpPr>
        <p:spPr bwMode="white">
          <a:xfrm>
            <a:off x="1034533" y="3884700"/>
            <a:ext cx="4629419" cy="3358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F17841D7-2D1E-7EAF-B23E-CFD2F954D690}"/>
              </a:ext>
            </a:extLst>
          </p:cNvPr>
          <p:cNvSpPr/>
          <p:nvPr/>
        </p:nvSpPr>
        <p:spPr bwMode="white">
          <a:xfrm>
            <a:off x="1034532" y="4668344"/>
            <a:ext cx="4845444" cy="541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91A59751-A0BC-08F0-0278-1783EBD098B0}"/>
              </a:ext>
            </a:extLst>
          </p:cNvPr>
          <p:cNvSpPr/>
          <p:nvPr/>
        </p:nvSpPr>
        <p:spPr bwMode="white">
          <a:xfrm>
            <a:off x="1034532" y="5573266"/>
            <a:ext cx="2541187" cy="10240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65664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1" grpId="0" animBg="1"/>
      <p:bldP spid="13" grpId="0" animBg="1"/>
      <p:bldP spid="1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26110B6-94B3-8EE5-2694-2978E86EB4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1518" y="845016"/>
            <a:ext cx="11340000" cy="4852852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AF27375-BABB-F5A4-2CB4-54BF1107FDF7}"/>
              </a:ext>
            </a:extLst>
          </p:cNvPr>
          <p:cNvSpPr/>
          <p:nvPr/>
        </p:nvSpPr>
        <p:spPr bwMode="white">
          <a:xfrm>
            <a:off x="983432" y="1817493"/>
            <a:ext cx="8078342" cy="4481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F3D7ACAC-1C37-78F1-898B-9D91045DD73B}"/>
              </a:ext>
            </a:extLst>
          </p:cNvPr>
          <p:cNvSpPr/>
          <p:nvPr/>
        </p:nvSpPr>
        <p:spPr bwMode="white">
          <a:xfrm>
            <a:off x="1021519" y="2725944"/>
            <a:ext cx="3894256" cy="100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97E78CD5-665D-6D9B-6C2C-F028C760E362}"/>
              </a:ext>
            </a:extLst>
          </p:cNvPr>
          <p:cNvSpPr/>
          <p:nvPr/>
        </p:nvSpPr>
        <p:spPr bwMode="white">
          <a:xfrm>
            <a:off x="983432" y="4077072"/>
            <a:ext cx="9950550" cy="665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97662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1" grpId="0" animBg="1"/>
      <p:bldP spid="1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2</Words>
  <Application>Microsoft Office PowerPoint</Application>
  <PresentationFormat>宽屏</PresentationFormat>
  <Paragraphs>2</Paragraphs>
  <Slides>23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8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 用户</cp:lastModifiedBy>
  <cp:revision>64</cp:revision>
  <dcterms:created xsi:type="dcterms:W3CDTF">2015-09-16T06:44:00Z</dcterms:created>
  <dcterms:modified xsi:type="dcterms:W3CDTF">2024-10-14T04:39:33Z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