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7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5E26A3B-4747-5299-D020-CA2AA5F353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75" y="2967037"/>
            <a:ext cx="7410450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C5766E-268F-0032-F0A7-FC03CB80A3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961438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5520F1-6FEE-BF8F-7AF3-122B42E26A4F}"/>
              </a:ext>
            </a:extLst>
          </p:cNvPr>
          <p:cNvSpPr/>
          <p:nvPr/>
        </p:nvSpPr>
        <p:spPr bwMode="white">
          <a:xfrm>
            <a:off x="3381619" y="1386331"/>
            <a:ext cx="1469201" cy="29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F229E3-B3E4-0DFD-1E7A-DEB2A6E64A53}"/>
              </a:ext>
            </a:extLst>
          </p:cNvPr>
          <p:cNvSpPr/>
          <p:nvPr/>
        </p:nvSpPr>
        <p:spPr bwMode="white">
          <a:xfrm>
            <a:off x="6481473" y="1887455"/>
            <a:ext cx="314828" cy="27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318787-0AC8-E0CB-0E9F-D806F7777476}"/>
              </a:ext>
            </a:extLst>
          </p:cNvPr>
          <p:cNvSpPr/>
          <p:nvPr/>
        </p:nvSpPr>
        <p:spPr bwMode="white">
          <a:xfrm>
            <a:off x="7651990" y="1895538"/>
            <a:ext cx="314828" cy="25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61A2A4-0F7E-5CAC-9B9D-C2F2D3A5B2DD}"/>
              </a:ext>
            </a:extLst>
          </p:cNvPr>
          <p:cNvSpPr/>
          <p:nvPr/>
        </p:nvSpPr>
        <p:spPr bwMode="white">
          <a:xfrm>
            <a:off x="5133359" y="2380497"/>
            <a:ext cx="4577127" cy="27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6878A6-C6AB-8659-E718-BFCAB4196322}"/>
              </a:ext>
            </a:extLst>
          </p:cNvPr>
          <p:cNvSpPr/>
          <p:nvPr/>
        </p:nvSpPr>
        <p:spPr bwMode="white">
          <a:xfrm>
            <a:off x="5577349" y="2873538"/>
            <a:ext cx="4173500" cy="27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C6EF8C7-F680-F259-7DCB-D0918CD4E024}"/>
              </a:ext>
            </a:extLst>
          </p:cNvPr>
          <p:cNvSpPr/>
          <p:nvPr/>
        </p:nvSpPr>
        <p:spPr bwMode="white">
          <a:xfrm>
            <a:off x="5577349" y="3366579"/>
            <a:ext cx="4084702" cy="27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C68FA7F-FEB9-285F-65F8-9F350038CCDB}"/>
              </a:ext>
            </a:extLst>
          </p:cNvPr>
          <p:cNvSpPr/>
          <p:nvPr/>
        </p:nvSpPr>
        <p:spPr bwMode="white">
          <a:xfrm>
            <a:off x="5165649" y="3851538"/>
            <a:ext cx="314828" cy="27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78B5D8C-97D7-0B53-81A8-7D93EE622BB4}"/>
              </a:ext>
            </a:extLst>
          </p:cNvPr>
          <p:cNvSpPr/>
          <p:nvPr/>
        </p:nvSpPr>
        <p:spPr bwMode="white">
          <a:xfrm>
            <a:off x="6336167" y="3867703"/>
            <a:ext cx="314828" cy="250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CB85DB7-5390-447E-3BCA-CF1679A0E642}"/>
              </a:ext>
            </a:extLst>
          </p:cNvPr>
          <p:cNvSpPr/>
          <p:nvPr/>
        </p:nvSpPr>
        <p:spPr bwMode="white">
          <a:xfrm>
            <a:off x="2348335" y="4368827"/>
            <a:ext cx="193740" cy="21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E7ED5BF-F26E-3A3D-775B-47D684CAB917}"/>
              </a:ext>
            </a:extLst>
          </p:cNvPr>
          <p:cNvSpPr/>
          <p:nvPr/>
        </p:nvSpPr>
        <p:spPr bwMode="white">
          <a:xfrm>
            <a:off x="5690364" y="4344579"/>
            <a:ext cx="1953553" cy="27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7D21D66-CF9A-7057-AC7F-7E75DC2531D9}"/>
              </a:ext>
            </a:extLst>
          </p:cNvPr>
          <p:cNvSpPr/>
          <p:nvPr/>
        </p:nvSpPr>
        <p:spPr bwMode="white">
          <a:xfrm>
            <a:off x="9266497" y="4853786"/>
            <a:ext cx="1154372" cy="25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6C349EE-14B5-46B5-9A27-721828622F52}"/>
              </a:ext>
            </a:extLst>
          </p:cNvPr>
          <p:cNvSpPr/>
          <p:nvPr/>
        </p:nvSpPr>
        <p:spPr bwMode="white">
          <a:xfrm>
            <a:off x="1637952" y="5330662"/>
            <a:ext cx="3237086" cy="27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88AD874-7CEB-9F0E-69ED-AE24A5767F4A}"/>
              </a:ext>
            </a:extLst>
          </p:cNvPr>
          <p:cNvSpPr/>
          <p:nvPr/>
        </p:nvSpPr>
        <p:spPr bwMode="white">
          <a:xfrm>
            <a:off x="6755939" y="5807538"/>
            <a:ext cx="2090786" cy="29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9812DF5-A691-21CB-22AD-0533A452A7B0}"/>
              </a:ext>
            </a:extLst>
          </p:cNvPr>
          <p:cNvSpPr/>
          <p:nvPr/>
        </p:nvSpPr>
        <p:spPr bwMode="white">
          <a:xfrm>
            <a:off x="3817536" y="6308662"/>
            <a:ext cx="5400525" cy="27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169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6D8613-2588-0D72-093C-585E9B06F3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41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811BFC-4EA6-B98E-2E9E-E9A24EED9664}"/>
              </a:ext>
            </a:extLst>
          </p:cNvPr>
          <p:cNvSpPr/>
          <p:nvPr/>
        </p:nvSpPr>
        <p:spPr bwMode="white">
          <a:xfrm>
            <a:off x="5139748" y="1596125"/>
            <a:ext cx="3703828" cy="324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A41AF2-079D-46E1-59A5-7E1F519B1E25}"/>
              </a:ext>
            </a:extLst>
          </p:cNvPr>
          <p:cNvSpPr/>
          <p:nvPr/>
        </p:nvSpPr>
        <p:spPr bwMode="white">
          <a:xfrm>
            <a:off x="6015717" y="2196890"/>
            <a:ext cx="733148" cy="30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035437-DF52-0F76-7D99-D30A4F260FD0}"/>
              </a:ext>
            </a:extLst>
          </p:cNvPr>
          <p:cNvSpPr/>
          <p:nvPr/>
        </p:nvSpPr>
        <p:spPr bwMode="white">
          <a:xfrm>
            <a:off x="5139748" y="2749976"/>
            <a:ext cx="5398639" cy="35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81199D-E4E4-DDE5-46EC-9536F15F2F7C}"/>
              </a:ext>
            </a:extLst>
          </p:cNvPr>
          <p:cNvSpPr/>
          <p:nvPr/>
        </p:nvSpPr>
        <p:spPr bwMode="white">
          <a:xfrm>
            <a:off x="5292090" y="3341206"/>
            <a:ext cx="6074660" cy="362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7016D95-9116-B4F1-2A84-43385EAD0E16}"/>
              </a:ext>
            </a:extLst>
          </p:cNvPr>
          <p:cNvSpPr/>
          <p:nvPr/>
        </p:nvSpPr>
        <p:spPr bwMode="white">
          <a:xfrm>
            <a:off x="4968362" y="4437112"/>
            <a:ext cx="3561007" cy="620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C0DC2EF-87FF-5471-D3A3-826CF4237CA5}"/>
              </a:ext>
            </a:extLst>
          </p:cNvPr>
          <p:cNvSpPr/>
          <p:nvPr/>
        </p:nvSpPr>
        <p:spPr bwMode="white">
          <a:xfrm>
            <a:off x="9805239" y="4723920"/>
            <a:ext cx="723627" cy="324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CE58E27-1DF5-73C3-2204-92BE7063C77E}"/>
              </a:ext>
            </a:extLst>
          </p:cNvPr>
          <p:cNvSpPr/>
          <p:nvPr/>
        </p:nvSpPr>
        <p:spPr bwMode="white">
          <a:xfrm>
            <a:off x="1045541" y="5296078"/>
            <a:ext cx="3856171" cy="343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83F5D6A-BFBB-03EE-5F12-7347607BF0C8}"/>
              </a:ext>
            </a:extLst>
          </p:cNvPr>
          <p:cNvSpPr/>
          <p:nvPr/>
        </p:nvSpPr>
        <p:spPr bwMode="white">
          <a:xfrm>
            <a:off x="1026498" y="5915915"/>
            <a:ext cx="733148" cy="257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8002FBA-7C7E-D16D-8367-82C30BA0ADE4}"/>
              </a:ext>
            </a:extLst>
          </p:cNvPr>
          <p:cNvSpPr/>
          <p:nvPr/>
        </p:nvSpPr>
        <p:spPr bwMode="white">
          <a:xfrm>
            <a:off x="3092644" y="5915915"/>
            <a:ext cx="704584" cy="295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322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31EB10-FCD7-5889-E217-AEAE0AB45D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12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7EE88C-64BC-55B2-6DF8-E6A0584696CD}"/>
              </a:ext>
            </a:extLst>
          </p:cNvPr>
          <p:cNvSpPr/>
          <p:nvPr/>
        </p:nvSpPr>
        <p:spPr bwMode="white">
          <a:xfrm>
            <a:off x="3511586" y="1586011"/>
            <a:ext cx="4408413" cy="323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773FE3-5BB4-DF5D-B008-A5EDC149EE49}"/>
              </a:ext>
            </a:extLst>
          </p:cNvPr>
          <p:cNvSpPr/>
          <p:nvPr/>
        </p:nvSpPr>
        <p:spPr bwMode="white">
          <a:xfrm>
            <a:off x="4587506" y="2157687"/>
            <a:ext cx="1152090" cy="333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DCB8AF-42F1-769A-D513-EAB573033DCA}"/>
              </a:ext>
            </a:extLst>
          </p:cNvPr>
          <p:cNvSpPr/>
          <p:nvPr/>
        </p:nvSpPr>
        <p:spPr bwMode="white">
          <a:xfrm>
            <a:off x="6948816" y="2157687"/>
            <a:ext cx="1856675" cy="333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DA4978-88BF-F8F3-6D20-00589522B9EB}"/>
              </a:ext>
            </a:extLst>
          </p:cNvPr>
          <p:cNvSpPr/>
          <p:nvPr/>
        </p:nvSpPr>
        <p:spPr bwMode="white">
          <a:xfrm>
            <a:off x="693249" y="2738891"/>
            <a:ext cx="399899" cy="31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7F50FC-D5F8-B1FE-1C6E-0AEA53A8EB3C}"/>
              </a:ext>
            </a:extLst>
          </p:cNvPr>
          <p:cNvSpPr/>
          <p:nvPr/>
        </p:nvSpPr>
        <p:spPr bwMode="white">
          <a:xfrm>
            <a:off x="7672443" y="2777002"/>
            <a:ext cx="1094962" cy="27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2033A5-05A1-57DD-3674-7594AA70F58F}"/>
              </a:ext>
            </a:extLst>
          </p:cNvPr>
          <p:cNvSpPr/>
          <p:nvPr/>
        </p:nvSpPr>
        <p:spPr bwMode="white">
          <a:xfrm>
            <a:off x="683727" y="3348678"/>
            <a:ext cx="780755" cy="257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4B3ACB9-4372-9FBB-ECD8-07EDFD1A4CDF}"/>
              </a:ext>
            </a:extLst>
          </p:cNvPr>
          <p:cNvSpPr/>
          <p:nvPr/>
        </p:nvSpPr>
        <p:spPr bwMode="white">
          <a:xfrm>
            <a:off x="3606801" y="3348678"/>
            <a:ext cx="780755" cy="257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93DA3F2-E990-6ED6-05CE-51D99EB6D34E}"/>
              </a:ext>
            </a:extLst>
          </p:cNvPr>
          <p:cNvSpPr/>
          <p:nvPr/>
        </p:nvSpPr>
        <p:spPr bwMode="white">
          <a:xfrm>
            <a:off x="6539395" y="3348678"/>
            <a:ext cx="1532946" cy="28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155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2024-10-13T09:00:56Z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