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3D1D36-3267-E2D3-5322-B83FF12DA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3014662"/>
            <a:ext cx="106584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8E6DC-ABF8-F1EA-CD99-4539186120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14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72818E-5B73-FC0D-A175-3004D1D82C2B}"/>
              </a:ext>
            </a:extLst>
          </p:cNvPr>
          <p:cNvSpPr/>
          <p:nvPr/>
        </p:nvSpPr>
        <p:spPr bwMode="white">
          <a:xfrm>
            <a:off x="3092644" y="1510290"/>
            <a:ext cx="4874962" cy="32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C75BEE-FB81-6BAA-7937-EBB629146DAA}"/>
              </a:ext>
            </a:extLst>
          </p:cNvPr>
          <p:cNvSpPr/>
          <p:nvPr/>
        </p:nvSpPr>
        <p:spPr bwMode="white">
          <a:xfrm>
            <a:off x="3092644" y="2025223"/>
            <a:ext cx="5779496" cy="32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FA537C-160E-FD70-E981-0FA2D19D72FB}"/>
              </a:ext>
            </a:extLst>
          </p:cNvPr>
          <p:cNvSpPr/>
          <p:nvPr/>
        </p:nvSpPr>
        <p:spPr bwMode="white">
          <a:xfrm>
            <a:off x="4140000" y="2549691"/>
            <a:ext cx="4627405" cy="31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F7795C-A9C6-83AE-F96E-823AC3493A98}"/>
              </a:ext>
            </a:extLst>
          </p:cNvPr>
          <p:cNvSpPr/>
          <p:nvPr/>
        </p:nvSpPr>
        <p:spPr bwMode="white">
          <a:xfrm>
            <a:off x="4130478" y="3064624"/>
            <a:ext cx="4360806" cy="32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028138-E956-AF02-1173-FDE0B2251A0F}"/>
              </a:ext>
            </a:extLst>
          </p:cNvPr>
          <p:cNvSpPr/>
          <p:nvPr/>
        </p:nvSpPr>
        <p:spPr bwMode="white">
          <a:xfrm>
            <a:off x="5520604" y="4104025"/>
            <a:ext cx="4313198" cy="31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93F73A-E4FE-DE31-D71D-4008AE546C04}"/>
              </a:ext>
            </a:extLst>
          </p:cNvPr>
          <p:cNvSpPr/>
          <p:nvPr/>
        </p:nvSpPr>
        <p:spPr bwMode="white">
          <a:xfrm>
            <a:off x="1197884" y="5143426"/>
            <a:ext cx="5978236" cy="31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AC16C3-46CC-6ADD-C7C6-AB7E844E8F70}"/>
              </a:ext>
            </a:extLst>
          </p:cNvPr>
          <p:cNvSpPr/>
          <p:nvPr/>
        </p:nvSpPr>
        <p:spPr bwMode="white">
          <a:xfrm>
            <a:off x="5168312" y="5658358"/>
            <a:ext cx="5320176" cy="32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B3E759-39AA-8CFA-A98B-A52136E6FC46}"/>
              </a:ext>
            </a:extLst>
          </p:cNvPr>
          <p:cNvSpPr/>
          <p:nvPr/>
        </p:nvSpPr>
        <p:spPr bwMode="white">
          <a:xfrm>
            <a:off x="4835062" y="6173291"/>
            <a:ext cx="5581418" cy="32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56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614117-A89F-83D3-8F57-D257B14EE8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920874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59F5F3-E7C0-094E-DEDC-7C55C44D10C2}"/>
              </a:ext>
            </a:extLst>
          </p:cNvPr>
          <p:cNvSpPr/>
          <p:nvPr/>
        </p:nvSpPr>
        <p:spPr bwMode="white">
          <a:xfrm>
            <a:off x="4281609" y="1164922"/>
            <a:ext cx="4755144" cy="28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940115-AD41-4D9D-0F86-9C7DC17D9088}"/>
              </a:ext>
            </a:extLst>
          </p:cNvPr>
          <p:cNvSpPr/>
          <p:nvPr/>
        </p:nvSpPr>
        <p:spPr bwMode="white">
          <a:xfrm>
            <a:off x="2163057" y="2008738"/>
            <a:ext cx="4932977" cy="28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B8335C-4D52-77F1-78A5-FB110D281F5E}"/>
              </a:ext>
            </a:extLst>
          </p:cNvPr>
          <p:cNvSpPr/>
          <p:nvPr/>
        </p:nvSpPr>
        <p:spPr bwMode="white">
          <a:xfrm>
            <a:off x="4838308" y="2434516"/>
            <a:ext cx="4545420" cy="263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823B86-BF56-4358-5BAC-F6D3A39E4E16}"/>
              </a:ext>
            </a:extLst>
          </p:cNvPr>
          <p:cNvSpPr/>
          <p:nvPr/>
        </p:nvSpPr>
        <p:spPr bwMode="white">
          <a:xfrm>
            <a:off x="4699134" y="2860294"/>
            <a:ext cx="4020608" cy="27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1B1945-5730-8AF5-A310-1E22C80F0BAD}"/>
              </a:ext>
            </a:extLst>
          </p:cNvPr>
          <p:cNvSpPr/>
          <p:nvPr/>
        </p:nvSpPr>
        <p:spPr bwMode="white">
          <a:xfrm>
            <a:off x="2163057" y="4122147"/>
            <a:ext cx="5079884" cy="263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2F2E41-B76D-090D-3633-186EFD5E65BB}"/>
              </a:ext>
            </a:extLst>
          </p:cNvPr>
          <p:cNvSpPr/>
          <p:nvPr/>
        </p:nvSpPr>
        <p:spPr bwMode="white">
          <a:xfrm>
            <a:off x="4575423" y="4540184"/>
            <a:ext cx="5172668" cy="263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B533E1-206E-FAD6-3F4E-7CCE004827AE}"/>
              </a:ext>
            </a:extLst>
          </p:cNvPr>
          <p:cNvSpPr/>
          <p:nvPr/>
        </p:nvSpPr>
        <p:spPr bwMode="white">
          <a:xfrm>
            <a:off x="2163057" y="5383999"/>
            <a:ext cx="5348463" cy="263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2FA145-41F6-21DF-FFAC-BDEEE9A71F48}"/>
              </a:ext>
            </a:extLst>
          </p:cNvPr>
          <p:cNvSpPr/>
          <p:nvPr/>
        </p:nvSpPr>
        <p:spPr bwMode="white">
          <a:xfrm>
            <a:off x="2163056" y="6227814"/>
            <a:ext cx="5348463" cy="263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74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7E9AD6-A3D1-ACB0-9DA2-0F5A0A9972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82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626675-EABA-8673-217C-04C9B119A5AE}"/>
              </a:ext>
            </a:extLst>
          </p:cNvPr>
          <p:cNvSpPr/>
          <p:nvPr/>
        </p:nvSpPr>
        <p:spPr bwMode="white">
          <a:xfrm>
            <a:off x="5863375" y="1519856"/>
            <a:ext cx="5665239" cy="33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FA1594-8030-58DB-3E07-3599C2995427}"/>
              </a:ext>
            </a:extLst>
          </p:cNvPr>
          <p:cNvSpPr/>
          <p:nvPr/>
        </p:nvSpPr>
        <p:spPr bwMode="white">
          <a:xfrm>
            <a:off x="5872895" y="2044350"/>
            <a:ext cx="5665239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2C043A-8F02-EF96-DEEE-462863C57BBF}"/>
              </a:ext>
            </a:extLst>
          </p:cNvPr>
          <p:cNvSpPr/>
          <p:nvPr/>
        </p:nvSpPr>
        <p:spPr bwMode="white">
          <a:xfrm>
            <a:off x="5863375" y="2559308"/>
            <a:ext cx="5246297" cy="35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3DF5BA-DC46-0A6A-45C0-124C4A56B7F3}"/>
              </a:ext>
            </a:extLst>
          </p:cNvPr>
          <p:cNvSpPr/>
          <p:nvPr/>
        </p:nvSpPr>
        <p:spPr bwMode="white">
          <a:xfrm>
            <a:off x="5863375" y="3083802"/>
            <a:ext cx="5417201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57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2024-10-13T09:15:58Z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