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820B4B7-40B0-B867-7E81-DE69CCEBE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3057525"/>
            <a:ext cx="41719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72190D-3F56-A6A2-A4B2-2BFF986B5F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747" y="764704"/>
            <a:ext cx="963050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950E58-3505-BC43-71EE-40114AC657C6}"/>
              </a:ext>
            </a:extLst>
          </p:cNvPr>
          <p:cNvSpPr/>
          <p:nvPr/>
        </p:nvSpPr>
        <p:spPr bwMode="white">
          <a:xfrm>
            <a:off x="6277936" y="958955"/>
            <a:ext cx="978414" cy="43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AE4338-6ABA-5D90-9169-3ED01BC942F9}"/>
              </a:ext>
            </a:extLst>
          </p:cNvPr>
          <p:cNvSpPr/>
          <p:nvPr/>
        </p:nvSpPr>
        <p:spPr bwMode="white">
          <a:xfrm>
            <a:off x="4782014" y="3468030"/>
            <a:ext cx="1439320" cy="44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AF3E78-6D13-1C96-7264-BB66FE54D35E}"/>
              </a:ext>
            </a:extLst>
          </p:cNvPr>
          <p:cNvSpPr/>
          <p:nvPr/>
        </p:nvSpPr>
        <p:spPr bwMode="white">
          <a:xfrm>
            <a:off x="8687585" y="4301691"/>
            <a:ext cx="1495922" cy="43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F96A0E-B12F-2B54-7D2B-2C5A86DB8708}"/>
              </a:ext>
            </a:extLst>
          </p:cNvPr>
          <p:cNvSpPr/>
          <p:nvPr/>
        </p:nvSpPr>
        <p:spPr bwMode="white">
          <a:xfrm>
            <a:off x="1976148" y="5013177"/>
            <a:ext cx="8207359" cy="55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3011115-7112-519F-12BA-8B16406CBF28}"/>
              </a:ext>
            </a:extLst>
          </p:cNvPr>
          <p:cNvSpPr/>
          <p:nvPr/>
        </p:nvSpPr>
        <p:spPr bwMode="white">
          <a:xfrm>
            <a:off x="1976148" y="6025669"/>
            <a:ext cx="897553" cy="37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87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FD647-8C33-FF8F-EB73-781E86527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30125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656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5E97C4-6789-66FD-CED4-EA4E1691D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45554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3632A3-0786-AC93-A0BB-D11EC11D377D}"/>
              </a:ext>
            </a:extLst>
          </p:cNvPr>
          <p:cNvSpPr/>
          <p:nvPr/>
        </p:nvSpPr>
        <p:spPr bwMode="white">
          <a:xfrm>
            <a:off x="7051175" y="986493"/>
            <a:ext cx="1373475" cy="40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DF0169-0D4F-296D-87C8-DBCE9701596E}"/>
              </a:ext>
            </a:extLst>
          </p:cNvPr>
          <p:cNvSpPr/>
          <p:nvPr/>
        </p:nvSpPr>
        <p:spPr bwMode="white">
          <a:xfrm>
            <a:off x="5177532" y="3503618"/>
            <a:ext cx="1151178" cy="36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5577D8-E807-C084-3274-0E6B6403DFDD}"/>
              </a:ext>
            </a:extLst>
          </p:cNvPr>
          <p:cNvSpPr/>
          <p:nvPr/>
        </p:nvSpPr>
        <p:spPr bwMode="white">
          <a:xfrm>
            <a:off x="6106415" y="4337367"/>
            <a:ext cx="714524" cy="36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6D528B-449B-36AD-D23D-FC739545BEAD}"/>
              </a:ext>
            </a:extLst>
          </p:cNvPr>
          <p:cNvSpPr/>
          <p:nvPr/>
        </p:nvSpPr>
        <p:spPr bwMode="white">
          <a:xfrm>
            <a:off x="6574825" y="5171115"/>
            <a:ext cx="595437" cy="38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B7DD30-AE73-42AE-0BC1-B3FCAA1A7247}"/>
              </a:ext>
            </a:extLst>
          </p:cNvPr>
          <p:cNvSpPr/>
          <p:nvPr/>
        </p:nvSpPr>
        <p:spPr bwMode="white">
          <a:xfrm>
            <a:off x="5645943" y="5981042"/>
            <a:ext cx="1302022" cy="37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21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22233-C6A5-BDCF-D03E-6CA35C4E7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89" y="764704"/>
            <a:ext cx="1042342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9D816B-F8D1-0309-73A7-1DF948115C35}"/>
              </a:ext>
            </a:extLst>
          </p:cNvPr>
          <p:cNvSpPr/>
          <p:nvPr/>
        </p:nvSpPr>
        <p:spPr bwMode="white">
          <a:xfrm>
            <a:off x="2022025" y="2213585"/>
            <a:ext cx="1213888" cy="52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1777D8-C1AD-CEF0-5BDE-2BDA9B989642}"/>
              </a:ext>
            </a:extLst>
          </p:cNvPr>
          <p:cNvSpPr/>
          <p:nvPr/>
        </p:nvSpPr>
        <p:spPr bwMode="white">
          <a:xfrm>
            <a:off x="4516295" y="3208244"/>
            <a:ext cx="1050218" cy="472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BE2EE6-B768-9CA3-1C21-0E9B1B8D7F29}"/>
              </a:ext>
            </a:extLst>
          </p:cNvPr>
          <p:cNvSpPr/>
          <p:nvPr/>
        </p:nvSpPr>
        <p:spPr bwMode="white">
          <a:xfrm>
            <a:off x="7430652" y="4154130"/>
            <a:ext cx="1067722" cy="42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72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71CC9-A7A8-F883-C0E3-B23AB03B9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32144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674A64-1118-7264-0871-B473FA161CA4}"/>
              </a:ext>
            </a:extLst>
          </p:cNvPr>
          <p:cNvSpPr/>
          <p:nvPr/>
        </p:nvSpPr>
        <p:spPr bwMode="white">
          <a:xfrm>
            <a:off x="7553784" y="1205472"/>
            <a:ext cx="2982072" cy="54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40B4E8-8966-4C0B-F674-3B14BED067B1}"/>
              </a:ext>
            </a:extLst>
          </p:cNvPr>
          <p:cNvSpPr/>
          <p:nvPr/>
        </p:nvSpPr>
        <p:spPr bwMode="white">
          <a:xfrm>
            <a:off x="9838922" y="2141576"/>
            <a:ext cx="1777054" cy="61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1E4A1A-D4D8-7CFC-AF40-2ECFD593C094}"/>
              </a:ext>
            </a:extLst>
          </p:cNvPr>
          <p:cNvSpPr/>
          <p:nvPr/>
        </p:nvSpPr>
        <p:spPr bwMode="white">
          <a:xfrm>
            <a:off x="1060182" y="3283751"/>
            <a:ext cx="4703576" cy="49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52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F47C8C-45C1-5C28-4D07-8A144856BD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664" y="764704"/>
            <a:ext cx="983667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4520DB-9821-E8E4-E8F0-7E3D7BE22118}"/>
              </a:ext>
            </a:extLst>
          </p:cNvPr>
          <p:cNvSpPr/>
          <p:nvPr/>
        </p:nvSpPr>
        <p:spPr bwMode="white">
          <a:xfrm>
            <a:off x="9998458" y="4219385"/>
            <a:ext cx="322107" cy="35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69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985BDC-4856-1DFE-7938-A1CAB49A16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9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9F3292-7B2A-FF89-405E-75E8641C0825}"/>
              </a:ext>
            </a:extLst>
          </p:cNvPr>
          <p:cNvSpPr/>
          <p:nvPr/>
        </p:nvSpPr>
        <p:spPr bwMode="white">
          <a:xfrm>
            <a:off x="10528866" y="2196491"/>
            <a:ext cx="342770" cy="39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09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E00BDE-B74A-4216-821E-67AF7EC6FE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3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222373-C7CB-D72C-D7F8-42BD5B85E952}"/>
              </a:ext>
            </a:extLst>
          </p:cNvPr>
          <p:cNvSpPr/>
          <p:nvPr/>
        </p:nvSpPr>
        <p:spPr bwMode="white">
          <a:xfrm>
            <a:off x="10452695" y="3179305"/>
            <a:ext cx="437984" cy="39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1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639E0-8E2D-6175-5AFD-5DCB55E14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5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532352-63D8-FAE6-DA25-61ED81AA2A35}"/>
              </a:ext>
            </a:extLst>
          </p:cNvPr>
          <p:cNvSpPr/>
          <p:nvPr/>
        </p:nvSpPr>
        <p:spPr bwMode="white">
          <a:xfrm>
            <a:off x="10509823" y="2177997"/>
            <a:ext cx="352292" cy="40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57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7A358-ADA3-DF2F-53A6-BEEB71979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48344"/>
            <a:ext cx="9649072" cy="212041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29E9303-1B71-5822-83D1-017F4EEB92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636912"/>
            <a:ext cx="9649072" cy="433735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A897AA-9294-4B27-60AB-A689EA5AA3D1}"/>
              </a:ext>
            </a:extLst>
          </p:cNvPr>
          <p:cNvSpPr/>
          <p:nvPr/>
        </p:nvSpPr>
        <p:spPr bwMode="white">
          <a:xfrm>
            <a:off x="9840416" y="2668756"/>
            <a:ext cx="504056" cy="5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01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BA4BA-2CA0-5DF8-20BB-D516C9FDC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028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2024-10-14T10:48:35Z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