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0" r:id="rId3"/>
    <p:sldId id="349" r:id="rId4"/>
    <p:sldId id="348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10152381" cy="9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296" y="3573016"/>
            <a:ext cx="7866667" cy="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8FF0E-31B0-C346-BB61-B4D3FF371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F46FC-15A1-75C6-9AA9-5062AE8E8B62}"/>
              </a:ext>
            </a:extLst>
          </p:cNvPr>
          <p:cNvSpPr/>
          <p:nvPr/>
        </p:nvSpPr>
        <p:spPr bwMode="white">
          <a:xfrm>
            <a:off x="10452695" y="4537531"/>
            <a:ext cx="380856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2C4CA-BD10-16EC-9596-0FA4FD625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11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0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A72B3-EAF3-6863-4DF7-B21A0BF49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55" y="686039"/>
            <a:ext cx="9383674" cy="17893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A9FCB5-12DB-3A93-AF08-F73DECA71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475377"/>
            <a:ext cx="9383674" cy="4439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42785-341F-DFB3-AEA2-ACDC42D37FFA}"/>
              </a:ext>
            </a:extLst>
          </p:cNvPr>
          <p:cNvSpPr/>
          <p:nvPr/>
        </p:nvSpPr>
        <p:spPr bwMode="white">
          <a:xfrm>
            <a:off x="9624392" y="3284984"/>
            <a:ext cx="591161" cy="5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96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ABE5C-64C6-EC98-CEFA-91E7401F4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BA9E2-2714-99F9-0318-D664A3777B06}"/>
              </a:ext>
            </a:extLst>
          </p:cNvPr>
          <p:cNvSpPr/>
          <p:nvPr/>
        </p:nvSpPr>
        <p:spPr bwMode="white">
          <a:xfrm>
            <a:off x="10528866" y="3825505"/>
            <a:ext cx="371335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17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77CE1-AD41-AFCD-3332-EED1C1014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1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01C88-2D07-5039-FF74-920DE359A0E6}"/>
              </a:ext>
            </a:extLst>
          </p:cNvPr>
          <p:cNvSpPr/>
          <p:nvPr/>
        </p:nvSpPr>
        <p:spPr bwMode="white">
          <a:xfrm>
            <a:off x="10481259" y="5035522"/>
            <a:ext cx="380856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9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6F512-A5DC-0B68-202A-B103C28E3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411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B9D6A-79BC-EBDF-2F7E-2575415D5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6190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E2E3D-E789-32B2-F209-89A5CA99003A}"/>
              </a:ext>
            </a:extLst>
          </p:cNvPr>
          <p:cNvSpPr/>
          <p:nvPr/>
        </p:nvSpPr>
        <p:spPr bwMode="white">
          <a:xfrm>
            <a:off x="10245186" y="4037585"/>
            <a:ext cx="356642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4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DF458-AE76-9B85-9EBD-DFC82F0D8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417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B3E6F-8F74-F086-3FDF-B12420AC2C63}"/>
              </a:ext>
            </a:extLst>
          </p:cNvPr>
          <p:cNvSpPr/>
          <p:nvPr/>
        </p:nvSpPr>
        <p:spPr bwMode="white">
          <a:xfrm>
            <a:off x="9971674" y="2964117"/>
            <a:ext cx="399430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76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7A91A-2212-E475-FC15-47BF42561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645168" cy="8936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D08B41-19EB-74BC-1B4C-02070D3BC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349548"/>
            <a:ext cx="10433836" cy="55084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1D6D4-6245-BE7B-D215-0966B12C9FC5}"/>
              </a:ext>
            </a:extLst>
          </p:cNvPr>
          <p:cNvSpPr/>
          <p:nvPr/>
        </p:nvSpPr>
        <p:spPr bwMode="white">
          <a:xfrm>
            <a:off x="5375920" y="6093296"/>
            <a:ext cx="4003580" cy="63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5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D7660-0CC1-3446-40CD-B50B116F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4208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65904-1C53-9F29-E698-8130A8E06394}"/>
              </a:ext>
            </a:extLst>
          </p:cNvPr>
          <p:cNvSpPr/>
          <p:nvPr/>
        </p:nvSpPr>
        <p:spPr bwMode="white">
          <a:xfrm>
            <a:off x="9963989" y="3241300"/>
            <a:ext cx="1047355" cy="46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0FF06-29B4-0F1D-BB7D-E359497087FE}"/>
              </a:ext>
            </a:extLst>
          </p:cNvPr>
          <p:cNvSpPr/>
          <p:nvPr/>
        </p:nvSpPr>
        <p:spPr bwMode="white">
          <a:xfrm>
            <a:off x="1691456" y="4229808"/>
            <a:ext cx="6779846" cy="5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FCF62-154B-EF53-8454-5E42C7E55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577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B74DED-B815-8C22-6FC2-B423E5C58490}"/>
              </a:ext>
            </a:extLst>
          </p:cNvPr>
          <p:cNvSpPr/>
          <p:nvPr/>
        </p:nvSpPr>
        <p:spPr bwMode="white">
          <a:xfrm>
            <a:off x="6753985" y="2596301"/>
            <a:ext cx="2294659" cy="5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A54F09-0354-B22F-CA24-BF13C9D517CC}"/>
              </a:ext>
            </a:extLst>
          </p:cNvPr>
          <p:cNvSpPr/>
          <p:nvPr/>
        </p:nvSpPr>
        <p:spPr bwMode="white">
          <a:xfrm>
            <a:off x="6173179" y="3664149"/>
            <a:ext cx="542720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105E87-AF77-8BC9-B1BA-3CE67E2ED9D7}"/>
              </a:ext>
            </a:extLst>
          </p:cNvPr>
          <p:cNvSpPr/>
          <p:nvPr/>
        </p:nvSpPr>
        <p:spPr bwMode="white">
          <a:xfrm>
            <a:off x="1650509" y="4674791"/>
            <a:ext cx="542720" cy="5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6E266E-4D38-4342-5783-83F24D37D3CF}"/>
              </a:ext>
            </a:extLst>
          </p:cNvPr>
          <p:cNvSpPr/>
          <p:nvPr/>
        </p:nvSpPr>
        <p:spPr bwMode="white">
          <a:xfrm>
            <a:off x="9048644" y="4575046"/>
            <a:ext cx="1271187" cy="6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589187-0132-A5F2-B0C2-8DFF44E1087B}"/>
              </a:ext>
            </a:extLst>
          </p:cNvPr>
          <p:cNvSpPr/>
          <p:nvPr/>
        </p:nvSpPr>
        <p:spPr bwMode="white">
          <a:xfrm>
            <a:off x="5002046" y="5742640"/>
            <a:ext cx="552241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3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F6999-BA92-F920-CD52-E447FF175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7072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601DE-1E6E-F94C-0407-52C05A80B5BF}"/>
              </a:ext>
            </a:extLst>
          </p:cNvPr>
          <p:cNvSpPr/>
          <p:nvPr/>
        </p:nvSpPr>
        <p:spPr bwMode="white">
          <a:xfrm>
            <a:off x="7132256" y="1925552"/>
            <a:ext cx="3979663" cy="53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049247-7A3B-8198-596E-BA11F5FC3E39}"/>
              </a:ext>
            </a:extLst>
          </p:cNvPr>
          <p:cNvSpPr/>
          <p:nvPr/>
        </p:nvSpPr>
        <p:spPr bwMode="white">
          <a:xfrm>
            <a:off x="1387554" y="3014704"/>
            <a:ext cx="1465393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E3BA2D-24BC-D3B5-41CB-278C67EB5CF9}"/>
              </a:ext>
            </a:extLst>
          </p:cNvPr>
          <p:cNvSpPr/>
          <p:nvPr/>
        </p:nvSpPr>
        <p:spPr bwMode="white">
          <a:xfrm>
            <a:off x="2781026" y="3959704"/>
            <a:ext cx="1393472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B3F8A-D54B-02CF-87AC-5F8E549A2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2489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0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305CC-992C-1E6C-45C9-57AC8E702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533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60234-A0ED-7EFE-73FD-2B0F9A270643}"/>
              </a:ext>
            </a:extLst>
          </p:cNvPr>
          <p:cNvSpPr/>
          <p:nvPr/>
        </p:nvSpPr>
        <p:spPr bwMode="white">
          <a:xfrm>
            <a:off x="4592046" y="5291174"/>
            <a:ext cx="580806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3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17B1D-D36D-A3BF-E6CF-F825279D4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16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C5A39-0CA5-690E-295A-75C7DEA81C6E}"/>
              </a:ext>
            </a:extLst>
          </p:cNvPr>
          <p:cNvSpPr/>
          <p:nvPr/>
        </p:nvSpPr>
        <p:spPr bwMode="white">
          <a:xfrm>
            <a:off x="8312528" y="1065679"/>
            <a:ext cx="2551738" cy="4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64FAB-9C82-2A09-18F5-EA51F4684E85}"/>
              </a:ext>
            </a:extLst>
          </p:cNvPr>
          <p:cNvSpPr/>
          <p:nvPr/>
        </p:nvSpPr>
        <p:spPr bwMode="white">
          <a:xfrm>
            <a:off x="1542805" y="2105573"/>
            <a:ext cx="1294911" cy="4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C09463-C025-3635-EE9F-830025488252}"/>
              </a:ext>
            </a:extLst>
          </p:cNvPr>
          <p:cNvSpPr/>
          <p:nvPr/>
        </p:nvSpPr>
        <p:spPr bwMode="white">
          <a:xfrm>
            <a:off x="3119032" y="4013784"/>
            <a:ext cx="2343373" cy="66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3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97F20-D9BB-FDCD-5EB0-034941A17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572D5-3C06-AB98-F1DF-4FDB1A6A6622}"/>
              </a:ext>
            </a:extLst>
          </p:cNvPr>
          <p:cNvSpPr/>
          <p:nvPr/>
        </p:nvSpPr>
        <p:spPr bwMode="white">
          <a:xfrm>
            <a:off x="6063324" y="1252543"/>
            <a:ext cx="752191" cy="4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930C8-979C-86BB-0B9F-E8DA44DA969B}"/>
              </a:ext>
            </a:extLst>
          </p:cNvPr>
          <p:cNvSpPr/>
          <p:nvPr/>
        </p:nvSpPr>
        <p:spPr bwMode="white">
          <a:xfrm>
            <a:off x="3197380" y="2132856"/>
            <a:ext cx="1818500" cy="52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2C399B-0427-CDC0-74B5-141FE9A695A0}"/>
              </a:ext>
            </a:extLst>
          </p:cNvPr>
          <p:cNvSpPr/>
          <p:nvPr/>
        </p:nvSpPr>
        <p:spPr bwMode="white">
          <a:xfrm>
            <a:off x="10376523" y="2233948"/>
            <a:ext cx="457027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4D2313-1E5B-8755-45A0-83B3D09F6EBB}"/>
              </a:ext>
            </a:extLst>
          </p:cNvPr>
          <p:cNvSpPr/>
          <p:nvPr/>
        </p:nvSpPr>
        <p:spPr bwMode="white">
          <a:xfrm>
            <a:off x="5644382" y="3262994"/>
            <a:ext cx="571284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E14776-C9A0-3906-0C93-92464B1848B3}"/>
              </a:ext>
            </a:extLst>
          </p:cNvPr>
          <p:cNvSpPr/>
          <p:nvPr/>
        </p:nvSpPr>
        <p:spPr bwMode="white">
          <a:xfrm>
            <a:off x="10357481" y="3262994"/>
            <a:ext cx="571284" cy="4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FD16F2-FCA4-7223-A083-B22C4FA3B095}"/>
              </a:ext>
            </a:extLst>
          </p:cNvPr>
          <p:cNvSpPr/>
          <p:nvPr/>
        </p:nvSpPr>
        <p:spPr bwMode="white">
          <a:xfrm>
            <a:off x="7396322" y="4282512"/>
            <a:ext cx="580807" cy="5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F0778E-EC2F-A32D-8C93-FC89FE78ABA2}"/>
              </a:ext>
            </a:extLst>
          </p:cNvPr>
          <p:cNvSpPr/>
          <p:nvPr/>
        </p:nvSpPr>
        <p:spPr bwMode="white">
          <a:xfrm>
            <a:off x="1474005" y="5321087"/>
            <a:ext cx="580806" cy="5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0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47E47-7E78-2850-E41E-B18CD98CF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9349024" cy="47322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1F62E-6BC7-633A-4355-5B78883D2BE8}"/>
              </a:ext>
            </a:extLst>
          </p:cNvPr>
          <p:cNvSpPr/>
          <p:nvPr/>
        </p:nvSpPr>
        <p:spPr bwMode="white">
          <a:xfrm>
            <a:off x="9984432" y="4869160"/>
            <a:ext cx="380856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6437037-83F1-05ED-3DB2-387B9ADE2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293096"/>
            <a:ext cx="6241964" cy="266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3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81B8D-063F-2F67-5004-EC11391EA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72445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26C69-D8BA-4736-FCA2-BAE5E1BD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33807"/>
            <a:ext cx="10501152" cy="19861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0F2797-81A8-6873-FE57-34FD9B489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648511"/>
            <a:ext cx="10501152" cy="40099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08E3D-4DCA-B6AA-B8A3-8870344596F4}"/>
              </a:ext>
            </a:extLst>
          </p:cNvPr>
          <p:cNvSpPr/>
          <p:nvPr/>
        </p:nvSpPr>
        <p:spPr bwMode="white">
          <a:xfrm>
            <a:off x="9984432" y="2852936"/>
            <a:ext cx="603134" cy="41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60F9E-D18A-5702-9D3F-499B0F991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9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25CBA-3ACC-BC32-40BC-BF7A8C4C83CE}"/>
              </a:ext>
            </a:extLst>
          </p:cNvPr>
          <p:cNvSpPr/>
          <p:nvPr/>
        </p:nvSpPr>
        <p:spPr bwMode="white">
          <a:xfrm>
            <a:off x="7282065" y="2322724"/>
            <a:ext cx="466549" cy="36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5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75C48-998C-6F71-2B58-53F49B62A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EA9F5-4C88-149B-0DAB-1C7F41940E8F}"/>
              </a:ext>
            </a:extLst>
          </p:cNvPr>
          <p:cNvSpPr/>
          <p:nvPr/>
        </p:nvSpPr>
        <p:spPr bwMode="white">
          <a:xfrm>
            <a:off x="10452695" y="3433309"/>
            <a:ext cx="371335" cy="3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6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0FEC5-6439-7044-8680-5C700A306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60" y="980728"/>
            <a:ext cx="11340000" cy="510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2024-10-14T08:52:10Z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