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38" r:id="rId3"/>
    <p:sldId id="337" r:id="rId4"/>
    <p:sldId id="336" r:id="rId5"/>
    <p:sldId id="335" r:id="rId6"/>
    <p:sldId id="333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047" y="3086143"/>
            <a:ext cx="10161905" cy="6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64FC6E-9FD8-F489-193B-15769FA255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340000" cy="557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6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70ED95-80F1-3D7B-64EF-C323EB71CC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80728"/>
            <a:ext cx="11340000" cy="3685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1DBD8C-FF65-E3E2-8E7F-4149AEDFFAD5}"/>
              </a:ext>
            </a:extLst>
          </p:cNvPr>
          <p:cNvSpPr/>
          <p:nvPr/>
        </p:nvSpPr>
        <p:spPr bwMode="white">
          <a:xfrm>
            <a:off x="9074857" y="1190239"/>
            <a:ext cx="447506" cy="476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90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694465-2030-9D40-4A81-0BF4F55B35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32" y="908720"/>
            <a:ext cx="11340000" cy="4419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97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CCD5C0-875D-5538-66CD-87DEC5F0F5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80728"/>
            <a:ext cx="11340000" cy="3674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A4ED68-895A-C100-28B9-2B31A824D58F}"/>
              </a:ext>
            </a:extLst>
          </p:cNvPr>
          <p:cNvSpPr/>
          <p:nvPr/>
        </p:nvSpPr>
        <p:spPr bwMode="white">
          <a:xfrm>
            <a:off x="6127383" y="1190692"/>
            <a:ext cx="2275617" cy="477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228053-90F0-CB6A-346B-36120CF9B1BB}"/>
              </a:ext>
            </a:extLst>
          </p:cNvPr>
          <p:cNvSpPr/>
          <p:nvPr/>
        </p:nvSpPr>
        <p:spPr bwMode="white">
          <a:xfrm>
            <a:off x="6889096" y="2060848"/>
            <a:ext cx="42474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9ABBC7-DD50-17C4-CACD-102EEB0E7A38}"/>
              </a:ext>
            </a:extLst>
          </p:cNvPr>
          <p:cNvSpPr/>
          <p:nvPr/>
        </p:nvSpPr>
        <p:spPr bwMode="white">
          <a:xfrm>
            <a:off x="1233378" y="2924944"/>
            <a:ext cx="9687158" cy="632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CD76A95-6F54-22DD-F7F8-98E73A5E4719}"/>
              </a:ext>
            </a:extLst>
          </p:cNvPr>
          <p:cNvSpPr/>
          <p:nvPr/>
        </p:nvSpPr>
        <p:spPr bwMode="white">
          <a:xfrm>
            <a:off x="1233378" y="3845599"/>
            <a:ext cx="1622262" cy="64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810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27AC8E-3BF2-F31C-9167-76D051737D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09575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66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F39EFD-8574-D79E-AC00-8C5060D511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1340000" cy="4748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60B38B-310E-BCBC-12C4-873AA43DF1AA}"/>
              </a:ext>
            </a:extLst>
          </p:cNvPr>
          <p:cNvSpPr/>
          <p:nvPr/>
        </p:nvSpPr>
        <p:spPr bwMode="white">
          <a:xfrm>
            <a:off x="5688203" y="4465552"/>
            <a:ext cx="1704332" cy="52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017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7F0FD9-D0D5-DFAE-EC37-FB239B5AA1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11340000" cy="4838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BF2466-D822-D4E9-F4C0-0C2FB9772797}"/>
              </a:ext>
            </a:extLst>
          </p:cNvPr>
          <p:cNvSpPr/>
          <p:nvPr/>
        </p:nvSpPr>
        <p:spPr bwMode="white">
          <a:xfrm>
            <a:off x="6383882" y="1303408"/>
            <a:ext cx="580806" cy="52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1C818A-FFA4-D606-ACAC-6CB7B65A23A2}"/>
              </a:ext>
            </a:extLst>
          </p:cNvPr>
          <p:cNvSpPr/>
          <p:nvPr/>
        </p:nvSpPr>
        <p:spPr bwMode="white">
          <a:xfrm>
            <a:off x="6336275" y="2970179"/>
            <a:ext cx="1142569" cy="52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C205D1-DE5C-99F9-84CA-CBE8C08E6221}"/>
              </a:ext>
            </a:extLst>
          </p:cNvPr>
          <p:cNvSpPr/>
          <p:nvPr/>
        </p:nvSpPr>
        <p:spPr bwMode="white">
          <a:xfrm>
            <a:off x="6364839" y="4636951"/>
            <a:ext cx="590327" cy="533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48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6E90F5-D3A1-C69C-C704-8E4E409209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548680"/>
            <a:ext cx="9467792" cy="329151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0B8DEB8-8F62-165D-51BC-558A97CFDA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3573016"/>
            <a:ext cx="7212816" cy="334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81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CE0AAF-4C6B-D77F-3B52-2B00F87C8E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4916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F6F786-9E9D-B566-E713-BC6655AB9921}"/>
              </a:ext>
            </a:extLst>
          </p:cNvPr>
          <p:cNvSpPr/>
          <p:nvPr/>
        </p:nvSpPr>
        <p:spPr bwMode="white">
          <a:xfrm>
            <a:off x="3598235" y="2061690"/>
            <a:ext cx="1114005" cy="533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2F3B69-7098-76D0-8F95-756B118173E9}"/>
              </a:ext>
            </a:extLst>
          </p:cNvPr>
          <p:cNvSpPr/>
          <p:nvPr/>
        </p:nvSpPr>
        <p:spPr bwMode="white">
          <a:xfrm>
            <a:off x="5495296" y="3941776"/>
            <a:ext cx="5715333" cy="59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7C9B20C-9B12-1271-8BAD-EBAA1744232F}"/>
              </a:ext>
            </a:extLst>
          </p:cNvPr>
          <p:cNvSpPr/>
          <p:nvPr/>
        </p:nvSpPr>
        <p:spPr bwMode="white">
          <a:xfrm>
            <a:off x="1379746" y="4949888"/>
            <a:ext cx="3755510" cy="570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16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28C7A0-D84A-EE5E-555A-8892809E0C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736" y="658963"/>
            <a:ext cx="9755824" cy="147421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952EB13-8B8C-E2D8-C712-DDEB8AC4A0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935" y="2204854"/>
            <a:ext cx="9755824" cy="465314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C85F3D-5FCE-7576-6BFF-17E088CEAC6F}"/>
              </a:ext>
            </a:extLst>
          </p:cNvPr>
          <p:cNvSpPr/>
          <p:nvPr/>
        </p:nvSpPr>
        <p:spPr bwMode="white">
          <a:xfrm>
            <a:off x="6706958" y="2935268"/>
            <a:ext cx="1693298" cy="57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EAE34D-87DA-0F0A-2968-E7134ECF3B48}"/>
              </a:ext>
            </a:extLst>
          </p:cNvPr>
          <p:cNvSpPr/>
          <p:nvPr/>
        </p:nvSpPr>
        <p:spPr bwMode="white">
          <a:xfrm>
            <a:off x="4063386" y="4653136"/>
            <a:ext cx="6497109" cy="48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2D99C00-919F-7247-37FC-4764F5491C0A}"/>
              </a:ext>
            </a:extLst>
          </p:cNvPr>
          <p:cNvSpPr/>
          <p:nvPr/>
        </p:nvSpPr>
        <p:spPr bwMode="white">
          <a:xfrm>
            <a:off x="2081935" y="5452258"/>
            <a:ext cx="783048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3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04FB92-90BF-7FE6-32F2-0CFA89105A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340000" cy="4358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53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2FDDE6-4DB1-8086-2939-A7BE8D60E7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636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741176-1D71-0437-E917-D2746202021D}"/>
              </a:ext>
            </a:extLst>
          </p:cNvPr>
          <p:cNvSpPr/>
          <p:nvPr/>
        </p:nvSpPr>
        <p:spPr bwMode="white">
          <a:xfrm>
            <a:off x="6215376" y="1997560"/>
            <a:ext cx="5005391" cy="55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8D7E50-F690-ED46-2398-199CA2E45A05}"/>
              </a:ext>
            </a:extLst>
          </p:cNvPr>
          <p:cNvSpPr/>
          <p:nvPr/>
        </p:nvSpPr>
        <p:spPr bwMode="white">
          <a:xfrm>
            <a:off x="1404146" y="2933665"/>
            <a:ext cx="4595205" cy="560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B721725-9F0A-CECD-E4C2-85CCA01B2684}"/>
              </a:ext>
            </a:extLst>
          </p:cNvPr>
          <p:cNvSpPr/>
          <p:nvPr/>
        </p:nvSpPr>
        <p:spPr bwMode="white">
          <a:xfrm>
            <a:off x="3098958" y="4733864"/>
            <a:ext cx="1892282" cy="60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516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64</cp:revision>
  <dcterms:created xsi:type="dcterms:W3CDTF">2015-09-16T06:44:00Z</dcterms:created>
  <dcterms:modified xsi:type="dcterms:W3CDTF">2024-10-14T04:50:55Z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