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0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253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809" y="3048047"/>
            <a:ext cx="6552381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48219-343A-0D6F-47CF-9C574BBEF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793A6-3D92-6D0B-48FC-0F8F16159B35}"/>
              </a:ext>
            </a:extLst>
          </p:cNvPr>
          <p:cNvSpPr/>
          <p:nvPr/>
        </p:nvSpPr>
        <p:spPr bwMode="white">
          <a:xfrm>
            <a:off x="5901460" y="2874049"/>
            <a:ext cx="428463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1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CA4E8-2901-2E73-2675-481DEAB1C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2718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1EAE4-A05C-EE8D-05B1-8422E8835062}"/>
              </a:ext>
            </a:extLst>
          </p:cNvPr>
          <p:cNvSpPr/>
          <p:nvPr/>
        </p:nvSpPr>
        <p:spPr bwMode="white">
          <a:xfrm>
            <a:off x="8692650" y="4257110"/>
            <a:ext cx="1807662" cy="51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4A936B-7C61-118A-72E8-9E70346D18E6}"/>
              </a:ext>
            </a:extLst>
          </p:cNvPr>
          <p:cNvSpPr/>
          <p:nvPr/>
        </p:nvSpPr>
        <p:spPr bwMode="white">
          <a:xfrm>
            <a:off x="6809274" y="5127845"/>
            <a:ext cx="1088383" cy="4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2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5FA0A-C390-DC6C-41FB-915A006D8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F9EE4-F8BD-ECAB-948B-A13BC4794B5A}"/>
              </a:ext>
            </a:extLst>
          </p:cNvPr>
          <p:cNvSpPr/>
          <p:nvPr/>
        </p:nvSpPr>
        <p:spPr bwMode="white">
          <a:xfrm>
            <a:off x="10424130" y="5031147"/>
            <a:ext cx="428463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05E594C-5A7D-65E7-D4A4-12F834ABB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165112"/>
            <a:ext cx="11340000" cy="16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4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50B93-8548-DA8C-F96D-C11EC33D1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1E22B-B360-B2A7-E5C7-713E7350B222}"/>
              </a:ext>
            </a:extLst>
          </p:cNvPr>
          <p:cNvSpPr/>
          <p:nvPr/>
        </p:nvSpPr>
        <p:spPr bwMode="white">
          <a:xfrm>
            <a:off x="10509823" y="3742101"/>
            <a:ext cx="342770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C13457-004A-A66A-3869-F9A15A54A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010" y="3284984"/>
            <a:ext cx="8959646" cy="350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4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F711E-EE64-E6AF-1F69-E1B934976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34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A1A18-6D0D-A988-707C-40A13CE09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4532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EBCA3-6A30-EA42-9857-DF9072733AD0}"/>
              </a:ext>
            </a:extLst>
          </p:cNvPr>
          <p:cNvSpPr/>
          <p:nvPr/>
        </p:nvSpPr>
        <p:spPr bwMode="white">
          <a:xfrm>
            <a:off x="9636714" y="1653491"/>
            <a:ext cx="317489" cy="32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08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1F2DC-DA3E-DBE6-20D4-E0A430D93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124744"/>
            <a:ext cx="10069024" cy="31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8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D97DE-6FC9-493F-1851-A9BEEF2F7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2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C9208-C841-02D8-4CF5-71C259308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26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7F2F83-F6F5-9F0C-1378-B143DF6CE51E}"/>
              </a:ext>
            </a:extLst>
          </p:cNvPr>
          <p:cNvSpPr/>
          <p:nvPr/>
        </p:nvSpPr>
        <p:spPr bwMode="white">
          <a:xfrm>
            <a:off x="2537195" y="2061742"/>
            <a:ext cx="4617884" cy="4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F125F-4AB3-71B0-894F-CC0D58D9399E}"/>
              </a:ext>
            </a:extLst>
          </p:cNvPr>
          <p:cNvSpPr/>
          <p:nvPr/>
        </p:nvSpPr>
        <p:spPr bwMode="white">
          <a:xfrm>
            <a:off x="6574273" y="2900304"/>
            <a:ext cx="1133047" cy="5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E25A1-1901-AB2E-65A6-A374E346B901}"/>
              </a:ext>
            </a:extLst>
          </p:cNvPr>
          <p:cNvSpPr/>
          <p:nvPr/>
        </p:nvSpPr>
        <p:spPr bwMode="white">
          <a:xfrm>
            <a:off x="3289386" y="4720365"/>
            <a:ext cx="1980453" cy="4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4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EAE20-0C53-4D46-126E-6DCCC37F6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523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16DC5-EF2B-2FA1-3F06-B4B32D68CB25}"/>
              </a:ext>
            </a:extLst>
          </p:cNvPr>
          <p:cNvSpPr/>
          <p:nvPr/>
        </p:nvSpPr>
        <p:spPr bwMode="white">
          <a:xfrm>
            <a:off x="2878192" y="2765786"/>
            <a:ext cx="1352040" cy="4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99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5F8FA-13FE-16F0-C08F-FBA84542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7456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BBF602-B9E8-CC46-5DE3-7E5EFFE61CD1}"/>
              </a:ext>
            </a:extLst>
          </p:cNvPr>
          <p:cNvSpPr/>
          <p:nvPr/>
        </p:nvSpPr>
        <p:spPr bwMode="white">
          <a:xfrm>
            <a:off x="1588022" y="3149688"/>
            <a:ext cx="1386994" cy="65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3B7C44-6C00-17D0-2F9A-68D2CD54FB67}"/>
              </a:ext>
            </a:extLst>
          </p:cNvPr>
          <p:cNvSpPr/>
          <p:nvPr/>
        </p:nvSpPr>
        <p:spPr bwMode="white">
          <a:xfrm>
            <a:off x="4320667" y="3149688"/>
            <a:ext cx="1966717" cy="63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E839A4-A17C-E246-2136-2EEABB7B3DE7}"/>
              </a:ext>
            </a:extLst>
          </p:cNvPr>
          <p:cNvSpPr/>
          <p:nvPr/>
        </p:nvSpPr>
        <p:spPr bwMode="white">
          <a:xfrm>
            <a:off x="3616083" y="5038717"/>
            <a:ext cx="1133047" cy="4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2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7F558-E433-1EDA-3ACD-49DF95E52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637056" cy="4742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653136"/>
            <a:ext cx="5760642" cy="212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2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2F8DF-18B4-D2D1-468F-D0363EF02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3912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EFA3E-D0C0-42A2-5E88-30A4FD99E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144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DA406-DE3D-DEA8-AA88-90691F5F5572}"/>
              </a:ext>
            </a:extLst>
          </p:cNvPr>
          <p:cNvSpPr/>
          <p:nvPr/>
        </p:nvSpPr>
        <p:spPr bwMode="white">
          <a:xfrm>
            <a:off x="2334905" y="2528229"/>
            <a:ext cx="569999" cy="51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0F0A91-FBFE-C616-E64A-A3B14860F729}"/>
              </a:ext>
            </a:extLst>
          </p:cNvPr>
          <p:cNvSpPr/>
          <p:nvPr/>
        </p:nvSpPr>
        <p:spPr bwMode="white">
          <a:xfrm>
            <a:off x="6888088" y="4941168"/>
            <a:ext cx="1730883" cy="65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3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3EB89-1D11-E5F9-95D2-736CD6735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40" y="836712"/>
            <a:ext cx="11340000" cy="42914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A2546-D080-119A-F907-CD668805FEF0}"/>
              </a:ext>
            </a:extLst>
          </p:cNvPr>
          <p:cNvSpPr/>
          <p:nvPr/>
        </p:nvSpPr>
        <p:spPr bwMode="white">
          <a:xfrm>
            <a:off x="7413370" y="2724933"/>
            <a:ext cx="2237531" cy="5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BCCCA-132B-A970-2655-2367059CEF6F}"/>
              </a:ext>
            </a:extLst>
          </p:cNvPr>
          <p:cNvSpPr/>
          <p:nvPr/>
        </p:nvSpPr>
        <p:spPr bwMode="white">
          <a:xfrm>
            <a:off x="6147022" y="4373824"/>
            <a:ext cx="2035794" cy="55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2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ADAAA-6443-4143-F6CA-CCDD466F6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196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17E49-CFBB-657F-215F-2D217DE01B6C}"/>
              </a:ext>
            </a:extLst>
          </p:cNvPr>
          <p:cNvSpPr/>
          <p:nvPr/>
        </p:nvSpPr>
        <p:spPr bwMode="white">
          <a:xfrm>
            <a:off x="9912125" y="4404087"/>
            <a:ext cx="342770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869450"/>
            <a:ext cx="6192690" cy="198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1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E3002-0F91-5400-D0FA-27FD160A9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96752"/>
            <a:ext cx="11340000" cy="478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B9DEA-DBF0-EAC8-8C54-56E3B8F1E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7051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486E2-8743-BEF2-74E9-172F64BE4C12}"/>
              </a:ext>
            </a:extLst>
          </p:cNvPr>
          <p:cNvSpPr/>
          <p:nvPr/>
        </p:nvSpPr>
        <p:spPr bwMode="white">
          <a:xfrm>
            <a:off x="7239026" y="1052712"/>
            <a:ext cx="1064582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06B707-D2AC-86A5-1325-731516DC5787}"/>
              </a:ext>
            </a:extLst>
          </p:cNvPr>
          <p:cNvSpPr/>
          <p:nvPr/>
        </p:nvSpPr>
        <p:spPr bwMode="white">
          <a:xfrm>
            <a:off x="9980475" y="1070712"/>
            <a:ext cx="503348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F9232A-0504-F07C-6E0A-F68EFD5B8562}"/>
              </a:ext>
            </a:extLst>
          </p:cNvPr>
          <p:cNvSpPr/>
          <p:nvPr/>
        </p:nvSpPr>
        <p:spPr bwMode="white">
          <a:xfrm>
            <a:off x="5702016" y="1871712"/>
            <a:ext cx="1087591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0F2D37-DA72-D0B7-8BE0-96FFFCFB287F}"/>
              </a:ext>
            </a:extLst>
          </p:cNvPr>
          <p:cNvSpPr/>
          <p:nvPr/>
        </p:nvSpPr>
        <p:spPr bwMode="white">
          <a:xfrm>
            <a:off x="8245722" y="1871712"/>
            <a:ext cx="1042649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4BF3FE-97BC-2B93-10D7-929DED5ABD41}"/>
              </a:ext>
            </a:extLst>
          </p:cNvPr>
          <p:cNvSpPr/>
          <p:nvPr/>
        </p:nvSpPr>
        <p:spPr bwMode="white">
          <a:xfrm>
            <a:off x="3185276" y="3554712"/>
            <a:ext cx="1545997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A270C6-BAEF-742F-169B-CEAD074424B2}"/>
              </a:ext>
            </a:extLst>
          </p:cNvPr>
          <p:cNvSpPr/>
          <p:nvPr/>
        </p:nvSpPr>
        <p:spPr bwMode="white">
          <a:xfrm>
            <a:off x="7688444" y="4355712"/>
            <a:ext cx="1069614" cy="49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D6B2D2-5B5A-3DDA-676C-29CAC8A5C1F8}"/>
              </a:ext>
            </a:extLst>
          </p:cNvPr>
          <p:cNvSpPr/>
          <p:nvPr/>
        </p:nvSpPr>
        <p:spPr bwMode="white">
          <a:xfrm>
            <a:off x="2182929" y="5093904"/>
            <a:ext cx="2323636" cy="5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174892-A91E-58EA-8C42-9F3F697D3CB2}"/>
              </a:ext>
            </a:extLst>
          </p:cNvPr>
          <p:cNvSpPr/>
          <p:nvPr/>
        </p:nvSpPr>
        <p:spPr bwMode="white">
          <a:xfrm>
            <a:off x="3949286" y="6047712"/>
            <a:ext cx="1519032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5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3707E-AB56-4AD9-B54C-2DB491AF7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53642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AFC91-F6E3-228A-2CDA-83BDF4AF2D10}"/>
              </a:ext>
            </a:extLst>
          </p:cNvPr>
          <p:cNvSpPr/>
          <p:nvPr/>
        </p:nvSpPr>
        <p:spPr bwMode="white">
          <a:xfrm>
            <a:off x="9408844" y="3584198"/>
            <a:ext cx="322534" cy="29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AD7FA-1F54-6EFE-5F2B-99A0F0CB6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4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8B61C-F936-F76A-B98B-38F950F77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4457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D768E-9B03-7646-CE0B-86942D3DAE18}"/>
              </a:ext>
            </a:extLst>
          </p:cNvPr>
          <p:cNvSpPr/>
          <p:nvPr/>
        </p:nvSpPr>
        <p:spPr bwMode="white">
          <a:xfrm>
            <a:off x="4020761" y="1137314"/>
            <a:ext cx="580806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C07A3-8ED2-90E8-977D-D16C1B9756B8}"/>
              </a:ext>
            </a:extLst>
          </p:cNvPr>
          <p:cNvSpPr/>
          <p:nvPr/>
        </p:nvSpPr>
        <p:spPr bwMode="white">
          <a:xfrm>
            <a:off x="5706051" y="2013595"/>
            <a:ext cx="580806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EA7BFE-BADA-170E-35FA-F48461144589}"/>
              </a:ext>
            </a:extLst>
          </p:cNvPr>
          <p:cNvSpPr/>
          <p:nvPr/>
        </p:nvSpPr>
        <p:spPr bwMode="white">
          <a:xfrm>
            <a:off x="4582525" y="2889875"/>
            <a:ext cx="580806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689AB-71F6-D918-A04A-1B5902FB7926}"/>
              </a:ext>
            </a:extLst>
          </p:cNvPr>
          <p:cNvSpPr/>
          <p:nvPr/>
        </p:nvSpPr>
        <p:spPr bwMode="white">
          <a:xfrm>
            <a:off x="3458998" y="3775680"/>
            <a:ext cx="580806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BA6BB2-6695-D4BF-8CC5-D295C8720DD1}"/>
              </a:ext>
            </a:extLst>
          </p:cNvPr>
          <p:cNvSpPr/>
          <p:nvPr/>
        </p:nvSpPr>
        <p:spPr bwMode="white">
          <a:xfrm>
            <a:off x="6267814" y="4661485"/>
            <a:ext cx="580806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8F816-353B-9E18-8A9D-FFEAE87E0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827992"/>
            <a:ext cx="11340000" cy="2531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87E399-A85E-B49A-1737-A93DD615B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1340000" cy="319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9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43CA6-0406-8562-B020-CE78DCB55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7879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9C8F4-6B6A-35AF-0E3E-386FBDF40762}"/>
              </a:ext>
            </a:extLst>
          </p:cNvPr>
          <p:cNvSpPr/>
          <p:nvPr/>
        </p:nvSpPr>
        <p:spPr bwMode="white">
          <a:xfrm>
            <a:off x="7515416" y="1033955"/>
            <a:ext cx="369823" cy="3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343BDE-34D3-7729-0C7D-461A86FB4443}"/>
              </a:ext>
            </a:extLst>
          </p:cNvPr>
          <p:cNvSpPr/>
          <p:nvPr/>
        </p:nvSpPr>
        <p:spPr bwMode="white">
          <a:xfrm>
            <a:off x="2995350" y="3068960"/>
            <a:ext cx="3676714" cy="53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9692AE-3B11-C910-54EB-D0BE5F4CA91D}"/>
              </a:ext>
            </a:extLst>
          </p:cNvPr>
          <p:cNvSpPr/>
          <p:nvPr/>
        </p:nvSpPr>
        <p:spPr bwMode="white">
          <a:xfrm>
            <a:off x="9537118" y="3220073"/>
            <a:ext cx="369823" cy="3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EB919C-7B1C-7F98-98BC-6CB6B98BD87E}"/>
              </a:ext>
            </a:extLst>
          </p:cNvPr>
          <p:cNvSpPr/>
          <p:nvPr/>
        </p:nvSpPr>
        <p:spPr bwMode="white">
          <a:xfrm>
            <a:off x="6118304" y="3959737"/>
            <a:ext cx="345168" cy="3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28A901-8E8F-A2BD-1AA7-3803F89FDD54}"/>
              </a:ext>
            </a:extLst>
          </p:cNvPr>
          <p:cNvSpPr/>
          <p:nvPr/>
        </p:nvSpPr>
        <p:spPr bwMode="white">
          <a:xfrm>
            <a:off x="8370118" y="5229200"/>
            <a:ext cx="2046361" cy="54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654394-C645-3E13-C33B-83EF4E01E255}"/>
              </a:ext>
            </a:extLst>
          </p:cNvPr>
          <p:cNvSpPr/>
          <p:nvPr/>
        </p:nvSpPr>
        <p:spPr bwMode="white">
          <a:xfrm>
            <a:off x="2042027" y="6088325"/>
            <a:ext cx="2851750" cy="42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0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BBA5D-5088-F639-9B84-6879C3422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7086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26520-DE71-BA9D-2ECB-3643622C8AB2}"/>
              </a:ext>
            </a:extLst>
          </p:cNvPr>
          <p:cNvSpPr/>
          <p:nvPr/>
        </p:nvSpPr>
        <p:spPr bwMode="white">
          <a:xfrm>
            <a:off x="9984219" y="3317757"/>
            <a:ext cx="326065" cy="33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2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2024-10-14T04:46:06Z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