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9B717A-5F4C-1F09-7C8B-16223F2D9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068960"/>
            <a:ext cx="89630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1BAB6-1EA8-1D67-C199-53A0069D5D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16" y="836712"/>
            <a:ext cx="112039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DD699-42D6-240A-202E-A7E664588199}"/>
              </a:ext>
            </a:extLst>
          </p:cNvPr>
          <p:cNvSpPr/>
          <p:nvPr/>
        </p:nvSpPr>
        <p:spPr bwMode="white">
          <a:xfrm>
            <a:off x="7126087" y="949739"/>
            <a:ext cx="865461" cy="29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E7174A-509D-49CD-D0B5-B18DF008BB13}"/>
              </a:ext>
            </a:extLst>
          </p:cNvPr>
          <p:cNvSpPr/>
          <p:nvPr/>
        </p:nvSpPr>
        <p:spPr bwMode="white">
          <a:xfrm>
            <a:off x="9741287" y="949739"/>
            <a:ext cx="865461" cy="29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72677-33B8-3CBA-314D-DCD1DC989414}"/>
              </a:ext>
            </a:extLst>
          </p:cNvPr>
          <p:cNvSpPr/>
          <p:nvPr/>
        </p:nvSpPr>
        <p:spPr bwMode="white">
          <a:xfrm>
            <a:off x="2507154" y="2213584"/>
            <a:ext cx="4298925" cy="50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4D885-D552-784C-3EF0-299FAAF85C89}"/>
              </a:ext>
            </a:extLst>
          </p:cNvPr>
          <p:cNvSpPr/>
          <p:nvPr/>
        </p:nvSpPr>
        <p:spPr bwMode="white">
          <a:xfrm>
            <a:off x="3334988" y="5508506"/>
            <a:ext cx="724353" cy="3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B67C5A-292D-8765-84ED-B759C457A88F}"/>
              </a:ext>
            </a:extLst>
          </p:cNvPr>
          <p:cNvSpPr/>
          <p:nvPr/>
        </p:nvSpPr>
        <p:spPr bwMode="white">
          <a:xfrm>
            <a:off x="7380081" y="5517925"/>
            <a:ext cx="338658" cy="29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142D92-EC6D-7E1D-8851-7CCCF6E1AAAD}"/>
              </a:ext>
            </a:extLst>
          </p:cNvPr>
          <p:cNvSpPr/>
          <p:nvPr/>
        </p:nvSpPr>
        <p:spPr bwMode="white">
          <a:xfrm>
            <a:off x="11237031" y="5508506"/>
            <a:ext cx="357473" cy="32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927C8D-9138-2A06-4C25-409D286DA227}"/>
              </a:ext>
            </a:extLst>
          </p:cNvPr>
          <p:cNvSpPr/>
          <p:nvPr/>
        </p:nvSpPr>
        <p:spPr bwMode="white">
          <a:xfrm>
            <a:off x="1350070" y="6158413"/>
            <a:ext cx="338658" cy="29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126E4F-D0E5-EF2B-6D4E-B435BD51EE6E}"/>
              </a:ext>
            </a:extLst>
          </p:cNvPr>
          <p:cNvSpPr/>
          <p:nvPr/>
        </p:nvSpPr>
        <p:spPr bwMode="white">
          <a:xfrm>
            <a:off x="4586145" y="6139575"/>
            <a:ext cx="376287" cy="33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7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C59C0-9A0B-A85B-F68A-F0559FF6F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780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76C46-83CD-E9CE-D61A-805560C263C2}"/>
              </a:ext>
            </a:extLst>
          </p:cNvPr>
          <p:cNvSpPr/>
          <p:nvPr/>
        </p:nvSpPr>
        <p:spPr bwMode="white">
          <a:xfrm>
            <a:off x="2530231" y="1579558"/>
            <a:ext cx="656977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343CA-EC73-1CD4-C66E-17F2BB79970E}"/>
              </a:ext>
            </a:extLst>
          </p:cNvPr>
          <p:cNvSpPr/>
          <p:nvPr/>
        </p:nvSpPr>
        <p:spPr bwMode="white">
          <a:xfrm>
            <a:off x="2482624" y="2236691"/>
            <a:ext cx="1028312" cy="31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55A7D9-136E-AD8A-69EE-74B34131844F}"/>
              </a:ext>
            </a:extLst>
          </p:cNvPr>
          <p:cNvSpPr/>
          <p:nvPr/>
        </p:nvSpPr>
        <p:spPr bwMode="white">
          <a:xfrm>
            <a:off x="4405949" y="2236691"/>
            <a:ext cx="723627" cy="31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04D994-F431-C462-7BA1-C9227D81774C}"/>
              </a:ext>
            </a:extLst>
          </p:cNvPr>
          <p:cNvSpPr/>
          <p:nvPr/>
        </p:nvSpPr>
        <p:spPr bwMode="white">
          <a:xfrm>
            <a:off x="3111037" y="2893824"/>
            <a:ext cx="733148" cy="31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0387D7-8132-2F3F-166C-A480DD564AAA}"/>
              </a:ext>
            </a:extLst>
          </p:cNvPr>
          <p:cNvSpPr/>
          <p:nvPr/>
        </p:nvSpPr>
        <p:spPr bwMode="white">
          <a:xfrm>
            <a:off x="6405445" y="2922395"/>
            <a:ext cx="523677" cy="25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6CBD07-1C47-2BF6-6ED4-93C18665C532}"/>
              </a:ext>
            </a:extLst>
          </p:cNvPr>
          <p:cNvSpPr/>
          <p:nvPr/>
        </p:nvSpPr>
        <p:spPr bwMode="white">
          <a:xfrm>
            <a:off x="9718896" y="2884300"/>
            <a:ext cx="1133047" cy="33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E94779-03A7-29A2-6439-CBD427B29CE4}"/>
              </a:ext>
            </a:extLst>
          </p:cNvPr>
          <p:cNvSpPr/>
          <p:nvPr/>
        </p:nvSpPr>
        <p:spPr bwMode="white">
          <a:xfrm>
            <a:off x="1654261" y="3550957"/>
            <a:ext cx="704584" cy="3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44FF2E-091B-7C7C-A20C-83FFD99FD412}"/>
              </a:ext>
            </a:extLst>
          </p:cNvPr>
          <p:cNvSpPr/>
          <p:nvPr/>
        </p:nvSpPr>
        <p:spPr bwMode="white">
          <a:xfrm>
            <a:off x="2501667" y="4198566"/>
            <a:ext cx="723627" cy="31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DE483B-D4F9-746D-3C2C-61E289A8D2F1}"/>
              </a:ext>
            </a:extLst>
          </p:cNvPr>
          <p:cNvSpPr/>
          <p:nvPr/>
        </p:nvSpPr>
        <p:spPr bwMode="white">
          <a:xfrm>
            <a:off x="5691340" y="4846175"/>
            <a:ext cx="714105" cy="33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C46EB1-F91C-9B10-A307-D5A3016788A7}"/>
              </a:ext>
            </a:extLst>
          </p:cNvPr>
          <p:cNvSpPr/>
          <p:nvPr/>
        </p:nvSpPr>
        <p:spPr bwMode="white">
          <a:xfrm>
            <a:off x="7319501" y="4846175"/>
            <a:ext cx="1075918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CDCC6C-8000-5EEF-0690-3DF8B6ACF7AB}"/>
              </a:ext>
            </a:extLst>
          </p:cNvPr>
          <p:cNvSpPr/>
          <p:nvPr/>
        </p:nvSpPr>
        <p:spPr bwMode="white">
          <a:xfrm>
            <a:off x="5710382" y="5493785"/>
            <a:ext cx="714105" cy="3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76B546-B3D9-3560-D363-E7724117CB04}"/>
              </a:ext>
            </a:extLst>
          </p:cNvPr>
          <p:cNvSpPr/>
          <p:nvPr/>
        </p:nvSpPr>
        <p:spPr bwMode="white">
          <a:xfrm>
            <a:off x="7338544" y="5512832"/>
            <a:ext cx="371334" cy="3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B44872-4312-D11E-4B47-E1FAC1AB1C2A}"/>
              </a:ext>
            </a:extLst>
          </p:cNvPr>
          <p:cNvSpPr/>
          <p:nvPr/>
        </p:nvSpPr>
        <p:spPr bwMode="white">
          <a:xfrm>
            <a:off x="2130332" y="6179489"/>
            <a:ext cx="2075667" cy="3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FA6DE-ADCF-3F49-5C46-DCDFD50731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2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D80191-F35F-FA11-6B86-1795A8CE6079}"/>
              </a:ext>
            </a:extLst>
          </p:cNvPr>
          <p:cNvSpPr/>
          <p:nvPr/>
        </p:nvSpPr>
        <p:spPr bwMode="white">
          <a:xfrm>
            <a:off x="5891939" y="1071655"/>
            <a:ext cx="2170880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981904-67E1-FA36-5F44-E6F92B29730B}"/>
              </a:ext>
            </a:extLst>
          </p:cNvPr>
          <p:cNvSpPr/>
          <p:nvPr/>
        </p:nvSpPr>
        <p:spPr bwMode="white">
          <a:xfrm>
            <a:off x="11214408" y="1090728"/>
            <a:ext cx="390377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793BE5-EAB3-E842-4BAF-13B8495185AD}"/>
              </a:ext>
            </a:extLst>
          </p:cNvPr>
          <p:cNvSpPr/>
          <p:nvPr/>
        </p:nvSpPr>
        <p:spPr bwMode="white">
          <a:xfrm>
            <a:off x="712292" y="1739203"/>
            <a:ext cx="1409168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864865-4EE9-4499-E814-1AE32690FB15}"/>
              </a:ext>
            </a:extLst>
          </p:cNvPr>
          <p:cNvSpPr/>
          <p:nvPr/>
        </p:nvSpPr>
        <p:spPr bwMode="white">
          <a:xfrm>
            <a:off x="3825793" y="1748739"/>
            <a:ext cx="1751939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12EB9E-00DD-1C32-CE81-A6F5969E3437}"/>
              </a:ext>
            </a:extLst>
          </p:cNvPr>
          <p:cNvSpPr/>
          <p:nvPr/>
        </p:nvSpPr>
        <p:spPr bwMode="white">
          <a:xfrm>
            <a:off x="2388060" y="3045690"/>
            <a:ext cx="542720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462292-CA44-3D4A-0486-9976346D6418}"/>
              </a:ext>
            </a:extLst>
          </p:cNvPr>
          <p:cNvSpPr/>
          <p:nvPr/>
        </p:nvSpPr>
        <p:spPr bwMode="white">
          <a:xfrm>
            <a:off x="8443677" y="3045690"/>
            <a:ext cx="542720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69803B-F626-3062-47F8-3E65DEC69623}"/>
              </a:ext>
            </a:extLst>
          </p:cNvPr>
          <p:cNvSpPr/>
          <p:nvPr/>
        </p:nvSpPr>
        <p:spPr bwMode="white">
          <a:xfrm>
            <a:off x="3321158" y="3207809"/>
            <a:ext cx="704584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0C0BB6-4806-0064-19B0-B28F1D9D3423}"/>
              </a:ext>
            </a:extLst>
          </p:cNvPr>
          <p:cNvSpPr/>
          <p:nvPr/>
        </p:nvSpPr>
        <p:spPr bwMode="white">
          <a:xfrm>
            <a:off x="6384032" y="3207809"/>
            <a:ext cx="216024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FB5D49-F9A6-B4D3-9C6C-9EFDDB4F8A65}"/>
              </a:ext>
            </a:extLst>
          </p:cNvPr>
          <p:cNvSpPr/>
          <p:nvPr/>
        </p:nvSpPr>
        <p:spPr bwMode="white">
          <a:xfrm>
            <a:off x="9376775" y="3179200"/>
            <a:ext cx="1647204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1A5E22-A7C2-6678-BE61-176B6321AD68}"/>
              </a:ext>
            </a:extLst>
          </p:cNvPr>
          <p:cNvSpPr/>
          <p:nvPr/>
        </p:nvSpPr>
        <p:spPr bwMode="white">
          <a:xfrm>
            <a:off x="2787959" y="3837211"/>
            <a:ext cx="304685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728068-85A3-99B7-E269-981AAC90EA46}"/>
              </a:ext>
            </a:extLst>
          </p:cNvPr>
          <p:cNvSpPr/>
          <p:nvPr/>
        </p:nvSpPr>
        <p:spPr bwMode="white">
          <a:xfrm>
            <a:off x="7948564" y="3827675"/>
            <a:ext cx="542720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1FF28E-1408-4A40-0F0B-811FD6EA88D0}"/>
              </a:ext>
            </a:extLst>
          </p:cNvPr>
          <p:cNvSpPr/>
          <p:nvPr/>
        </p:nvSpPr>
        <p:spPr bwMode="white">
          <a:xfrm>
            <a:off x="3625843" y="3961184"/>
            <a:ext cx="1352040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5DF1E4-0C32-D00A-DF1C-FEF2DDDFAE9C}"/>
              </a:ext>
            </a:extLst>
          </p:cNvPr>
          <p:cNvSpPr/>
          <p:nvPr/>
        </p:nvSpPr>
        <p:spPr bwMode="white">
          <a:xfrm>
            <a:off x="6939294" y="3989794"/>
            <a:ext cx="228513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982A810-3DAC-A7ED-08D9-FD1017B6A5B6}"/>
              </a:ext>
            </a:extLst>
          </p:cNvPr>
          <p:cNvSpPr/>
          <p:nvPr/>
        </p:nvSpPr>
        <p:spPr bwMode="white">
          <a:xfrm>
            <a:off x="8891183" y="3951648"/>
            <a:ext cx="1809068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FEF458-84BF-0A1B-FFC9-C476940C2EFB}"/>
              </a:ext>
            </a:extLst>
          </p:cNvPr>
          <p:cNvSpPr/>
          <p:nvPr/>
        </p:nvSpPr>
        <p:spPr bwMode="white">
          <a:xfrm>
            <a:off x="2251898" y="3336550"/>
            <a:ext cx="747758" cy="1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56F79FE-127F-9BF0-22FE-1C41C1A5C06E}"/>
              </a:ext>
            </a:extLst>
          </p:cNvPr>
          <p:cNvSpPr/>
          <p:nvPr/>
        </p:nvSpPr>
        <p:spPr bwMode="white">
          <a:xfrm>
            <a:off x="8341158" y="3343613"/>
            <a:ext cx="747758" cy="1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7811D0-03E5-A660-B27C-308A8565DA9C}"/>
              </a:ext>
            </a:extLst>
          </p:cNvPr>
          <p:cNvSpPr/>
          <p:nvPr/>
        </p:nvSpPr>
        <p:spPr bwMode="white">
          <a:xfrm>
            <a:off x="2539814" y="4137607"/>
            <a:ext cx="747758" cy="1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8DAC5E-E306-2E2C-0060-910440A861E1}"/>
              </a:ext>
            </a:extLst>
          </p:cNvPr>
          <p:cNvSpPr/>
          <p:nvPr/>
        </p:nvSpPr>
        <p:spPr bwMode="white">
          <a:xfrm>
            <a:off x="7869847" y="4128071"/>
            <a:ext cx="747758" cy="1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6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2024-10-13T08:49:56Z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