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492896"/>
            <a:ext cx="5457143" cy="8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501008"/>
            <a:ext cx="8180952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97C5D-90E5-BD92-1F34-3B611B920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5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2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CB441-D96E-4B15-A9D9-F89E3FF5E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643662" cy="6136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7AB94-4543-08F7-0B70-41F300B3C78F}"/>
              </a:ext>
            </a:extLst>
          </p:cNvPr>
          <p:cNvSpPr/>
          <p:nvPr/>
        </p:nvSpPr>
        <p:spPr bwMode="white">
          <a:xfrm>
            <a:off x="9851002" y="2420888"/>
            <a:ext cx="565478" cy="4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59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AEC51-FB69-DEB4-2AF8-E90D73029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765704"/>
            <a:ext cx="11340000" cy="350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7CAD2-8783-157E-B588-B9D0C1A474FA}"/>
              </a:ext>
            </a:extLst>
          </p:cNvPr>
          <p:cNvSpPr/>
          <p:nvPr/>
        </p:nvSpPr>
        <p:spPr bwMode="white">
          <a:xfrm>
            <a:off x="8115786" y="2826861"/>
            <a:ext cx="380856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6B9E81-DFFB-55A4-B099-95EF08DE36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158800"/>
            <a:ext cx="11340000" cy="26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7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7B275-9EFA-8251-37C1-C883F65C4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9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9806D-E998-8696-DE2E-DA6DC081F7D0}"/>
              </a:ext>
            </a:extLst>
          </p:cNvPr>
          <p:cNvSpPr/>
          <p:nvPr/>
        </p:nvSpPr>
        <p:spPr bwMode="white">
          <a:xfrm>
            <a:off x="10557430" y="2538384"/>
            <a:ext cx="342770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0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280ED-28A1-3D8A-6512-2DCDBA127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5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1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5D294-412A-B039-82E6-008834C2A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7828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DC714-A134-72E8-7416-48E9B4150755}"/>
              </a:ext>
            </a:extLst>
          </p:cNvPr>
          <p:cNvSpPr/>
          <p:nvPr/>
        </p:nvSpPr>
        <p:spPr bwMode="white">
          <a:xfrm>
            <a:off x="10247379" y="3608148"/>
            <a:ext cx="362143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96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D7288-6217-6F62-CD04-A3EC3B8E6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4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7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66842-DBC2-D04F-8849-CFEED2D91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16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8195E6-8FC1-F6C6-EB36-A5851577539E}"/>
              </a:ext>
            </a:extLst>
          </p:cNvPr>
          <p:cNvSpPr/>
          <p:nvPr/>
        </p:nvSpPr>
        <p:spPr bwMode="white">
          <a:xfrm>
            <a:off x="10144328" y="2874366"/>
            <a:ext cx="330427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9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F0653-55BA-D763-7582-3AA0FEFDA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11340000" cy="345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0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55E3B-3A95-08F1-7025-73896C775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04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4B4CBC-9150-176E-FAA2-C3E6A1399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22416"/>
            <a:ext cx="11340000" cy="345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08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D1F69-3E25-FFA4-57B8-849857B01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B96CC7-340A-648D-3CD5-CCA1749AB9EA}"/>
              </a:ext>
            </a:extLst>
          </p:cNvPr>
          <p:cNvSpPr/>
          <p:nvPr/>
        </p:nvSpPr>
        <p:spPr bwMode="white">
          <a:xfrm>
            <a:off x="2102418" y="2444934"/>
            <a:ext cx="2199445" cy="4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02FCED-2E6A-DBD0-63DD-2C978A000CB9}"/>
              </a:ext>
            </a:extLst>
          </p:cNvPr>
          <p:cNvSpPr/>
          <p:nvPr/>
        </p:nvSpPr>
        <p:spPr bwMode="white">
          <a:xfrm>
            <a:off x="6960096" y="2315019"/>
            <a:ext cx="1739472" cy="6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6312AF-E396-3123-69A1-AE32A56822DE}"/>
              </a:ext>
            </a:extLst>
          </p:cNvPr>
          <p:cNvSpPr/>
          <p:nvPr/>
        </p:nvSpPr>
        <p:spPr bwMode="white">
          <a:xfrm>
            <a:off x="6384032" y="3331841"/>
            <a:ext cx="3816424" cy="5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A7A1A2-6DAD-7A30-340C-5E3B9752093F}"/>
              </a:ext>
            </a:extLst>
          </p:cNvPr>
          <p:cNvSpPr/>
          <p:nvPr/>
        </p:nvSpPr>
        <p:spPr bwMode="white">
          <a:xfrm>
            <a:off x="1512090" y="5115192"/>
            <a:ext cx="4427455" cy="4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AF284-F188-E7D8-5584-459B6C391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657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5D748-1B03-46EC-6BF0-8DC94231AD5F}"/>
              </a:ext>
            </a:extLst>
          </p:cNvPr>
          <p:cNvSpPr/>
          <p:nvPr/>
        </p:nvSpPr>
        <p:spPr bwMode="white">
          <a:xfrm>
            <a:off x="2843075" y="2070803"/>
            <a:ext cx="428463" cy="35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5AFDE7-F6DD-F95C-712E-7A77031C024C}"/>
              </a:ext>
            </a:extLst>
          </p:cNvPr>
          <p:cNvSpPr/>
          <p:nvPr/>
        </p:nvSpPr>
        <p:spPr bwMode="white">
          <a:xfrm>
            <a:off x="2186098" y="2975704"/>
            <a:ext cx="428463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B2530-069A-6425-CCEC-06AADA4B228F}"/>
              </a:ext>
            </a:extLst>
          </p:cNvPr>
          <p:cNvSpPr/>
          <p:nvPr/>
        </p:nvSpPr>
        <p:spPr bwMode="white">
          <a:xfrm>
            <a:off x="4918743" y="3823454"/>
            <a:ext cx="1094962" cy="4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25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FCA95-6DBD-A450-9F45-A2E89AD2D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430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78CBA-7036-48F2-5BB1-3E3E60BEAA7C}"/>
              </a:ext>
            </a:extLst>
          </p:cNvPr>
          <p:cNvSpPr/>
          <p:nvPr/>
        </p:nvSpPr>
        <p:spPr bwMode="white">
          <a:xfrm>
            <a:off x="2256911" y="2018186"/>
            <a:ext cx="485591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11CCA-B7A6-7A1D-3069-DEBD39606AA1}"/>
              </a:ext>
            </a:extLst>
          </p:cNvPr>
          <p:cNvSpPr/>
          <p:nvPr/>
        </p:nvSpPr>
        <p:spPr bwMode="white">
          <a:xfrm>
            <a:off x="8617213" y="1970546"/>
            <a:ext cx="590327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456C53-3B63-A5EB-6CD1-7561E4D62ADC}"/>
              </a:ext>
            </a:extLst>
          </p:cNvPr>
          <p:cNvSpPr/>
          <p:nvPr/>
        </p:nvSpPr>
        <p:spPr bwMode="white">
          <a:xfrm>
            <a:off x="9159934" y="2837595"/>
            <a:ext cx="1742418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632307-11CA-F263-6AB6-426B009CCD06}"/>
              </a:ext>
            </a:extLst>
          </p:cNvPr>
          <p:cNvSpPr/>
          <p:nvPr/>
        </p:nvSpPr>
        <p:spPr bwMode="white">
          <a:xfrm>
            <a:off x="1631504" y="3645024"/>
            <a:ext cx="7416824" cy="57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6E7F9B-691D-0637-2822-FC59E528066D}"/>
              </a:ext>
            </a:extLst>
          </p:cNvPr>
          <p:cNvSpPr/>
          <p:nvPr/>
        </p:nvSpPr>
        <p:spPr bwMode="white">
          <a:xfrm>
            <a:off x="3170966" y="5543553"/>
            <a:ext cx="3846649" cy="5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6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7E27A-05B8-D15A-A682-5C7087E5B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79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60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B2DAC-A6F5-AF70-CF9F-226D5E189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502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C9F10C-154E-B423-E7AE-2401E58C92F9}"/>
              </a:ext>
            </a:extLst>
          </p:cNvPr>
          <p:cNvSpPr/>
          <p:nvPr/>
        </p:nvSpPr>
        <p:spPr bwMode="white">
          <a:xfrm>
            <a:off x="5589405" y="1938986"/>
            <a:ext cx="1675768" cy="4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2AEE2-A623-F486-2F66-E49D22843E2A}"/>
              </a:ext>
            </a:extLst>
          </p:cNvPr>
          <p:cNvSpPr/>
          <p:nvPr/>
        </p:nvSpPr>
        <p:spPr bwMode="white">
          <a:xfrm>
            <a:off x="8836206" y="1938986"/>
            <a:ext cx="1123526" cy="4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5D426-3B17-4522-3E33-607F9F61232F}"/>
              </a:ext>
            </a:extLst>
          </p:cNvPr>
          <p:cNvSpPr/>
          <p:nvPr/>
        </p:nvSpPr>
        <p:spPr bwMode="white">
          <a:xfrm>
            <a:off x="2018876" y="2845239"/>
            <a:ext cx="1075919" cy="4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3088E7-56AE-60C8-0925-AFA688788BA3}"/>
              </a:ext>
            </a:extLst>
          </p:cNvPr>
          <p:cNvSpPr/>
          <p:nvPr/>
        </p:nvSpPr>
        <p:spPr bwMode="white">
          <a:xfrm>
            <a:off x="2095047" y="4657746"/>
            <a:ext cx="2161360" cy="5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2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4A900-2C2A-76A9-65C0-3B4A5360F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10864"/>
            <a:ext cx="9356942" cy="624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2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84FE3-135C-2B66-8301-997AAD43F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386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CAF72-57EE-32CD-F424-CB09497F137D}"/>
              </a:ext>
            </a:extLst>
          </p:cNvPr>
          <p:cNvSpPr/>
          <p:nvPr/>
        </p:nvSpPr>
        <p:spPr bwMode="white">
          <a:xfrm>
            <a:off x="2242124" y="1925552"/>
            <a:ext cx="11775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F6208D-20A6-03CD-494D-44B73A26A233}"/>
              </a:ext>
            </a:extLst>
          </p:cNvPr>
          <p:cNvSpPr/>
          <p:nvPr/>
        </p:nvSpPr>
        <p:spPr bwMode="white">
          <a:xfrm>
            <a:off x="10554317" y="2933664"/>
            <a:ext cx="476070" cy="53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1867DA-A623-0062-25E5-91B0527F7F54}"/>
              </a:ext>
            </a:extLst>
          </p:cNvPr>
          <p:cNvSpPr/>
          <p:nvPr/>
        </p:nvSpPr>
        <p:spPr bwMode="white">
          <a:xfrm>
            <a:off x="1708926" y="3873678"/>
            <a:ext cx="495113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3264D1-0D6F-7D29-388D-05FEE3DFA1A8}"/>
              </a:ext>
            </a:extLst>
          </p:cNvPr>
          <p:cNvSpPr/>
          <p:nvPr/>
        </p:nvSpPr>
        <p:spPr bwMode="white">
          <a:xfrm>
            <a:off x="2270690" y="5525952"/>
            <a:ext cx="1148958" cy="64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5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B1A8B-6C7B-71D9-7444-F56CFBB48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C991C3-8EF4-765A-635F-170923D1CBB1}"/>
              </a:ext>
            </a:extLst>
          </p:cNvPr>
          <p:cNvSpPr/>
          <p:nvPr/>
        </p:nvSpPr>
        <p:spPr bwMode="white">
          <a:xfrm>
            <a:off x="4835062" y="2014704"/>
            <a:ext cx="2151838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C89E4-48FA-8DC8-6C03-1DACACE2050D}"/>
              </a:ext>
            </a:extLst>
          </p:cNvPr>
          <p:cNvSpPr/>
          <p:nvPr/>
        </p:nvSpPr>
        <p:spPr bwMode="white">
          <a:xfrm>
            <a:off x="3987657" y="3548615"/>
            <a:ext cx="2161360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5971E3-E7CE-1F82-8903-E7D13DAC2238}"/>
              </a:ext>
            </a:extLst>
          </p:cNvPr>
          <p:cNvSpPr/>
          <p:nvPr/>
        </p:nvSpPr>
        <p:spPr bwMode="white">
          <a:xfrm>
            <a:off x="2035768" y="4434662"/>
            <a:ext cx="1133047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6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EE52A-6EE1-54A5-D5F0-FA1ABE4D2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2161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CC29F-DC04-3750-5731-AC136BA7DF92}"/>
              </a:ext>
            </a:extLst>
          </p:cNvPr>
          <p:cNvSpPr/>
          <p:nvPr/>
        </p:nvSpPr>
        <p:spPr bwMode="white">
          <a:xfrm>
            <a:off x="8508495" y="4612042"/>
            <a:ext cx="323144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3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72BF3-A5F0-B4FB-2B94-3406CBC77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85C4F-7BE6-A44A-B526-F2FE1C027B92}"/>
              </a:ext>
            </a:extLst>
          </p:cNvPr>
          <p:cNvSpPr/>
          <p:nvPr/>
        </p:nvSpPr>
        <p:spPr bwMode="white">
          <a:xfrm>
            <a:off x="10500302" y="2082542"/>
            <a:ext cx="371334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60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BBBF6-3BF4-05BF-DFF1-1F9CD668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3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AED1C-1774-8CD8-1CCC-33090EE12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4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E32B4E-551C-6BE9-D322-9E24C7194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00" y="2904800"/>
            <a:ext cx="11340000" cy="2595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F1D03A-E0A8-FDA6-BCBF-1ADA3CC638D5}"/>
              </a:ext>
            </a:extLst>
          </p:cNvPr>
          <p:cNvSpPr/>
          <p:nvPr/>
        </p:nvSpPr>
        <p:spPr bwMode="white">
          <a:xfrm>
            <a:off x="10356289" y="3105224"/>
            <a:ext cx="380856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56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D72B8-4389-3DB2-D9B2-C81C5BD17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F3201-A089-5369-3393-6D558C210EAD}"/>
              </a:ext>
            </a:extLst>
          </p:cNvPr>
          <p:cNvSpPr/>
          <p:nvPr/>
        </p:nvSpPr>
        <p:spPr bwMode="white">
          <a:xfrm>
            <a:off x="10414609" y="2044041"/>
            <a:ext cx="380856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0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70450-F34A-6CF0-8BD9-C8E937E92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D3B07-1572-2900-911C-59D8531EF423}"/>
              </a:ext>
            </a:extLst>
          </p:cNvPr>
          <p:cNvSpPr/>
          <p:nvPr/>
        </p:nvSpPr>
        <p:spPr bwMode="white">
          <a:xfrm>
            <a:off x="10452695" y="5753997"/>
            <a:ext cx="371335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2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2024-10-14T05:21:37Z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