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302" r:id="rId2"/>
    <p:sldId id="364" r:id="rId3"/>
    <p:sldId id="363" r:id="rId4"/>
    <p:sldId id="362" r:id="rId5"/>
    <p:sldId id="361" r:id="rId6"/>
    <p:sldId id="360" r:id="rId7"/>
    <p:sldId id="359" r:id="rId8"/>
    <p:sldId id="358" r:id="rId9"/>
    <p:sldId id="356" r:id="rId10"/>
    <p:sldId id="355" r:id="rId11"/>
    <p:sldId id="354" r:id="rId12"/>
    <p:sldId id="353" r:id="rId13"/>
    <p:sldId id="352" r:id="rId14"/>
    <p:sldId id="351" r:id="rId15"/>
    <p:sldId id="350" r:id="rId16"/>
    <p:sldId id="349" r:id="rId17"/>
    <p:sldId id="348" r:id="rId18"/>
    <p:sldId id="347" r:id="rId19"/>
    <p:sldId id="346" r:id="rId20"/>
    <p:sldId id="345" r:id="rId21"/>
    <p:sldId id="344" r:id="rId22"/>
    <p:sldId id="342" r:id="rId23"/>
    <p:sldId id="341" r:id="rId24"/>
    <p:sldId id="340" r:id="rId25"/>
    <p:sldId id="339" r:id="rId26"/>
    <p:sldId id="338" r:id="rId27"/>
    <p:sldId id="337" r:id="rId28"/>
    <p:sldId id="336" r:id="rId29"/>
    <p:sldId id="335" r:id="rId30"/>
    <p:sldId id="334" r:id="rId31"/>
    <p:sldId id="333" r:id="rId32"/>
    <p:sldId id="332" r:id="rId33"/>
    <p:sldId id="330" r:id="rId34"/>
    <p:sldId id="329" r:id="rId35"/>
    <p:sldId id="328" r:id="rId36"/>
    <p:sldId id="327" r:id="rId37"/>
    <p:sldId id="326" r:id="rId38"/>
    <p:sldId id="325" r:id="rId39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480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gs" Target="tags/tag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2024-10-14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2024-10-14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90303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68842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1714" y="2957571"/>
            <a:ext cx="7228571" cy="9428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3E32FA-030B-C3C2-E3EE-9AEC02DEAC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836712"/>
            <a:ext cx="9967293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165D866-3A85-5BCC-6EC4-332920856505}"/>
              </a:ext>
            </a:extLst>
          </p:cNvPr>
          <p:cNvSpPr/>
          <p:nvPr/>
        </p:nvSpPr>
        <p:spPr bwMode="white">
          <a:xfrm>
            <a:off x="9650423" y="962275"/>
            <a:ext cx="384965" cy="418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F8739DB-A7A4-9228-6692-A5919818448D}"/>
              </a:ext>
            </a:extLst>
          </p:cNvPr>
          <p:cNvSpPr/>
          <p:nvPr/>
        </p:nvSpPr>
        <p:spPr bwMode="white">
          <a:xfrm>
            <a:off x="5558058" y="3490286"/>
            <a:ext cx="945679" cy="418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D9CF878-BF63-7A2F-31C0-8B1924C4EA4E}"/>
              </a:ext>
            </a:extLst>
          </p:cNvPr>
          <p:cNvSpPr/>
          <p:nvPr/>
        </p:nvSpPr>
        <p:spPr bwMode="white">
          <a:xfrm>
            <a:off x="6060188" y="5013176"/>
            <a:ext cx="2772116" cy="628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4654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32E441-3021-3D5A-741C-AA3FDC3F01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418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DCACBF-7A62-11C7-4731-1F1BB2D54DEA}"/>
              </a:ext>
            </a:extLst>
          </p:cNvPr>
          <p:cNvSpPr/>
          <p:nvPr/>
        </p:nvSpPr>
        <p:spPr bwMode="white">
          <a:xfrm>
            <a:off x="10481259" y="3301790"/>
            <a:ext cx="342769" cy="390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5562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4EF387-D457-0653-4DA9-F33688A79D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268760"/>
            <a:ext cx="11340000" cy="3763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7927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C1A5DC-79B5-F63C-D661-FFAEEFB7D4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41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480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A0417D-0985-63F0-24C0-D06BDE82F1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836712"/>
            <a:ext cx="11340000" cy="484173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848DD93-EFE9-65DB-2B79-DF914BE101ED}"/>
              </a:ext>
            </a:extLst>
          </p:cNvPr>
          <p:cNvSpPr/>
          <p:nvPr/>
        </p:nvSpPr>
        <p:spPr bwMode="white">
          <a:xfrm>
            <a:off x="7097950" y="1853544"/>
            <a:ext cx="4085977" cy="717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8124B91-6C01-9E32-D791-CB2138B34F5E}"/>
              </a:ext>
            </a:extLst>
          </p:cNvPr>
          <p:cNvSpPr/>
          <p:nvPr/>
        </p:nvSpPr>
        <p:spPr bwMode="white">
          <a:xfrm>
            <a:off x="1480318" y="2857278"/>
            <a:ext cx="7831402" cy="676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09778E8-DB2B-C8B7-2532-E6C34D311C3E}"/>
              </a:ext>
            </a:extLst>
          </p:cNvPr>
          <p:cNvSpPr/>
          <p:nvPr/>
        </p:nvSpPr>
        <p:spPr bwMode="white">
          <a:xfrm>
            <a:off x="7790279" y="3953341"/>
            <a:ext cx="3381392" cy="638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832B023-BC97-F358-D18F-2EEB740827E7}"/>
              </a:ext>
            </a:extLst>
          </p:cNvPr>
          <p:cNvSpPr/>
          <p:nvPr/>
        </p:nvSpPr>
        <p:spPr bwMode="white">
          <a:xfrm>
            <a:off x="1385104" y="5058933"/>
            <a:ext cx="4884483" cy="505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878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1" grpId="0" animBg="1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DCFB21-5083-82BD-4CFC-01C995B01F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08720"/>
            <a:ext cx="11340000" cy="18536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927BA7-3E93-6B5B-DE55-B9913B1AE608}"/>
              </a:ext>
            </a:extLst>
          </p:cNvPr>
          <p:cNvSpPr/>
          <p:nvPr/>
        </p:nvSpPr>
        <p:spPr bwMode="white">
          <a:xfrm>
            <a:off x="5970261" y="2055276"/>
            <a:ext cx="2304182" cy="468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2861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951168-5E29-8E42-3E9D-98D9E74378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764704"/>
            <a:ext cx="9559694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B629C0-8FF3-8286-F2E3-828B4C42443B}"/>
              </a:ext>
            </a:extLst>
          </p:cNvPr>
          <p:cNvSpPr/>
          <p:nvPr/>
        </p:nvSpPr>
        <p:spPr bwMode="white">
          <a:xfrm>
            <a:off x="9795956" y="2787598"/>
            <a:ext cx="288958" cy="329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4387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464057-85AB-7E63-8AA1-6B2386B489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764704"/>
            <a:ext cx="11340000" cy="57456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A9DB81-8745-E9FC-79DD-39E2FF28C91C}"/>
              </a:ext>
            </a:extLst>
          </p:cNvPr>
          <p:cNvSpPr/>
          <p:nvPr/>
        </p:nvSpPr>
        <p:spPr bwMode="white">
          <a:xfrm>
            <a:off x="3035277" y="2780928"/>
            <a:ext cx="1332531" cy="632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A3D397F-2709-884D-4666-258B5FD36271}"/>
              </a:ext>
            </a:extLst>
          </p:cNvPr>
          <p:cNvSpPr/>
          <p:nvPr/>
        </p:nvSpPr>
        <p:spPr bwMode="white">
          <a:xfrm>
            <a:off x="8814773" y="5833790"/>
            <a:ext cx="1133047" cy="476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852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5B4302-783D-E351-2A8A-66385BBB40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764704"/>
            <a:ext cx="9902250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0393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B47100-F4D2-CE62-91F3-F9D144433E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764704"/>
            <a:ext cx="9708088" cy="586800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96580A0-4D0D-AA4F-E05D-1A4871D4B716}"/>
              </a:ext>
            </a:extLst>
          </p:cNvPr>
          <p:cNvSpPr/>
          <p:nvPr/>
        </p:nvSpPr>
        <p:spPr bwMode="white">
          <a:xfrm>
            <a:off x="2783632" y="4077072"/>
            <a:ext cx="1525833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E8F7FF8-EC93-D912-230B-1134315C9CE5}"/>
              </a:ext>
            </a:extLst>
          </p:cNvPr>
          <p:cNvSpPr/>
          <p:nvPr/>
        </p:nvSpPr>
        <p:spPr bwMode="white">
          <a:xfrm>
            <a:off x="7840018" y="5171825"/>
            <a:ext cx="2323094" cy="342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95216AB-8932-AC9E-7201-BDA6E14A68DF}"/>
              </a:ext>
            </a:extLst>
          </p:cNvPr>
          <p:cNvSpPr/>
          <p:nvPr/>
        </p:nvSpPr>
        <p:spPr bwMode="white">
          <a:xfrm>
            <a:off x="1742915" y="5877272"/>
            <a:ext cx="4425093" cy="518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881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944899-B88B-544E-D762-AF9E2146CB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1599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EF458B7-F5E5-8578-6BFD-892786B651F1}"/>
              </a:ext>
            </a:extLst>
          </p:cNvPr>
          <p:cNvSpPr/>
          <p:nvPr/>
        </p:nvSpPr>
        <p:spPr bwMode="white">
          <a:xfrm>
            <a:off x="7263022" y="3443916"/>
            <a:ext cx="952141" cy="419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7E1C260-7EB8-C2EA-9A56-0B76C39C01D6}"/>
              </a:ext>
            </a:extLst>
          </p:cNvPr>
          <p:cNvSpPr/>
          <p:nvPr/>
        </p:nvSpPr>
        <p:spPr bwMode="white">
          <a:xfrm>
            <a:off x="5958589" y="4330000"/>
            <a:ext cx="437984" cy="390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D746BF6-1382-67B8-5721-76177B42B63D}"/>
              </a:ext>
            </a:extLst>
          </p:cNvPr>
          <p:cNvSpPr/>
          <p:nvPr/>
        </p:nvSpPr>
        <p:spPr bwMode="white">
          <a:xfrm>
            <a:off x="8586498" y="4349055"/>
            <a:ext cx="514157" cy="371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5576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F84BD5-E08C-100A-F892-11B2C6DB8A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2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C1394C-1D09-9599-FE67-83F4F9CE8B63}"/>
              </a:ext>
            </a:extLst>
          </p:cNvPr>
          <p:cNvSpPr/>
          <p:nvPr/>
        </p:nvSpPr>
        <p:spPr bwMode="white">
          <a:xfrm>
            <a:off x="10557430" y="5170297"/>
            <a:ext cx="342770" cy="390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9698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C7A7C1-B496-E4F3-EBBD-3D2DDB2C6D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606696"/>
            <a:ext cx="9349024" cy="73407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65ECB74-6A9A-F3C8-7585-91B6FA672D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1340768"/>
            <a:ext cx="9737830" cy="560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5617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0D8FF7-5BB1-B3A6-866D-CF7CB681A8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08720"/>
            <a:ext cx="11340000" cy="4930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4397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60E49D-2996-139A-366C-B8B360ED43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836712"/>
            <a:ext cx="11340000" cy="48083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E940F2-E1BB-8B31-9132-5E246E3F5D9F}"/>
              </a:ext>
            </a:extLst>
          </p:cNvPr>
          <p:cNvSpPr/>
          <p:nvPr/>
        </p:nvSpPr>
        <p:spPr bwMode="white">
          <a:xfrm>
            <a:off x="2455666" y="4733864"/>
            <a:ext cx="5199870" cy="673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1510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7B151F-F1F2-2619-AC3C-A4A3E71B58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764704"/>
            <a:ext cx="10034132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91BC4E-FE28-4D1D-5F67-FD232673AB35}"/>
              </a:ext>
            </a:extLst>
          </p:cNvPr>
          <p:cNvSpPr/>
          <p:nvPr/>
        </p:nvSpPr>
        <p:spPr bwMode="white">
          <a:xfrm>
            <a:off x="3914669" y="3504790"/>
            <a:ext cx="395973" cy="379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B477FA9-76DE-DC88-2BDE-12DC25EA1631}"/>
              </a:ext>
            </a:extLst>
          </p:cNvPr>
          <p:cNvSpPr/>
          <p:nvPr/>
        </p:nvSpPr>
        <p:spPr bwMode="white">
          <a:xfrm>
            <a:off x="7040331" y="5093904"/>
            <a:ext cx="3207493" cy="518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656FDE3-0F34-5651-5E51-665331316929}"/>
              </a:ext>
            </a:extLst>
          </p:cNvPr>
          <p:cNvSpPr/>
          <p:nvPr/>
        </p:nvSpPr>
        <p:spPr bwMode="white">
          <a:xfrm>
            <a:off x="2128576" y="5885992"/>
            <a:ext cx="6751096" cy="561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5697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BFAD09-656D-696D-1D3B-F1014E6E3A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908720"/>
            <a:ext cx="11340000" cy="387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24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AAC995-17C9-3FA9-3966-8FB1580E80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764704"/>
            <a:ext cx="968504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CC87F0-7C62-3D81-94FA-C028EDD2ED43}"/>
              </a:ext>
            </a:extLst>
          </p:cNvPr>
          <p:cNvSpPr/>
          <p:nvPr/>
        </p:nvSpPr>
        <p:spPr bwMode="white">
          <a:xfrm>
            <a:off x="8724844" y="2564904"/>
            <a:ext cx="1707691" cy="44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F9BC388-58B1-04CA-46B9-975E90E6FB14}"/>
              </a:ext>
            </a:extLst>
          </p:cNvPr>
          <p:cNvSpPr/>
          <p:nvPr/>
        </p:nvSpPr>
        <p:spPr bwMode="white">
          <a:xfrm>
            <a:off x="2186828" y="3284984"/>
            <a:ext cx="4090326" cy="792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4F36B14-1301-2F3A-76F8-EDB0B36D77AB}"/>
              </a:ext>
            </a:extLst>
          </p:cNvPr>
          <p:cNvSpPr/>
          <p:nvPr/>
        </p:nvSpPr>
        <p:spPr bwMode="white">
          <a:xfrm>
            <a:off x="7749022" y="5157192"/>
            <a:ext cx="2683513" cy="539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00AD8C1-5519-5D08-21CE-1BE3430A3A90}"/>
              </a:ext>
            </a:extLst>
          </p:cNvPr>
          <p:cNvSpPr/>
          <p:nvPr/>
        </p:nvSpPr>
        <p:spPr bwMode="white">
          <a:xfrm>
            <a:off x="2211223" y="6103688"/>
            <a:ext cx="487911" cy="406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9320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1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EB4BDA-0F90-1A43-4069-9FDF97A70C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836712"/>
            <a:ext cx="9943682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768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1BC411-65BF-5BC9-41BB-C08E5A62A1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1124744"/>
            <a:ext cx="10592932" cy="4697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7408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A09DB0-AEDC-A470-42D9-A1D0500E14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836712"/>
            <a:ext cx="11340000" cy="555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694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5ECCB7-1EC3-81E3-86B8-66C83E0BCA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968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8D62D6-21F3-1366-063B-5E5729D5536A}"/>
              </a:ext>
            </a:extLst>
          </p:cNvPr>
          <p:cNvSpPr/>
          <p:nvPr/>
        </p:nvSpPr>
        <p:spPr bwMode="white">
          <a:xfrm>
            <a:off x="4606549" y="1100243"/>
            <a:ext cx="952141" cy="419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72F275B-9AF6-A6EC-7353-9E1739F2EFAD}"/>
              </a:ext>
            </a:extLst>
          </p:cNvPr>
          <p:cNvSpPr/>
          <p:nvPr/>
        </p:nvSpPr>
        <p:spPr bwMode="white">
          <a:xfrm>
            <a:off x="7796221" y="1090708"/>
            <a:ext cx="961662" cy="419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0ECFD8E-2254-6EEA-6197-CFD2CB921E37}"/>
              </a:ext>
            </a:extLst>
          </p:cNvPr>
          <p:cNvSpPr/>
          <p:nvPr/>
        </p:nvSpPr>
        <p:spPr bwMode="white">
          <a:xfrm>
            <a:off x="9148261" y="4180182"/>
            <a:ext cx="933098" cy="419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952" y="3645024"/>
            <a:ext cx="457143" cy="28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410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29BA24-E6F9-8497-243D-6E61EF4DF6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08720"/>
            <a:ext cx="11340000" cy="48048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E96D9C-42B2-808C-8EBD-376337052DBD}"/>
              </a:ext>
            </a:extLst>
          </p:cNvPr>
          <p:cNvSpPr/>
          <p:nvPr/>
        </p:nvSpPr>
        <p:spPr bwMode="white">
          <a:xfrm>
            <a:off x="6327911" y="1194720"/>
            <a:ext cx="761712" cy="381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EC98D77-8D42-0B1C-802A-8239B70CBF05}"/>
              </a:ext>
            </a:extLst>
          </p:cNvPr>
          <p:cNvSpPr/>
          <p:nvPr/>
        </p:nvSpPr>
        <p:spPr bwMode="white">
          <a:xfrm>
            <a:off x="3191040" y="3941776"/>
            <a:ext cx="8280920" cy="541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F9EC15B-984C-AE67-C7F2-86F20A836216}"/>
              </a:ext>
            </a:extLst>
          </p:cNvPr>
          <p:cNvSpPr/>
          <p:nvPr/>
        </p:nvSpPr>
        <p:spPr bwMode="white">
          <a:xfrm>
            <a:off x="1567206" y="4969920"/>
            <a:ext cx="571284" cy="467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4885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1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04866B-0B4E-4F7D-C366-329D247436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692696"/>
            <a:ext cx="9993860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C7AC946-1F98-E6BD-0309-5CE0D53C82D9}"/>
              </a:ext>
            </a:extLst>
          </p:cNvPr>
          <p:cNvSpPr/>
          <p:nvPr/>
        </p:nvSpPr>
        <p:spPr bwMode="white">
          <a:xfrm>
            <a:off x="6935490" y="1628801"/>
            <a:ext cx="3650150" cy="524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41D3B37-1DDB-5E8D-11F6-727E675CEA74}"/>
              </a:ext>
            </a:extLst>
          </p:cNvPr>
          <p:cNvSpPr/>
          <p:nvPr/>
        </p:nvSpPr>
        <p:spPr bwMode="white">
          <a:xfrm>
            <a:off x="2001494" y="2492896"/>
            <a:ext cx="1214186" cy="499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8025839-0F11-623E-5AE7-D45DE8F8F986}"/>
              </a:ext>
            </a:extLst>
          </p:cNvPr>
          <p:cNvSpPr/>
          <p:nvPr/>
        </p:nvSpPr>
        <p:spPr bwMode="white">
          <a:xfrm>
            <a:off x="6816081" y="4941169"/>
            <a:ext cx="3769560" cy="578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763009E-E3E4-5E9B-FD13-1A55318425C1}"/>
              </a:ext>
            </a:extLst>
          </p:cNvPr>
          <p:cNvSpPr/>
          <p:nvPr/>
        </p:nvSpPr>
        <p:spPr bwMode="white">
          <a:xfrm>
            <a:off x="2001494" y="5733256"/>
            <a:ext cx="3374425" cy="634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6737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2" grpId="0" animBg="1"/>
      <p:bldP spid="1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111F6C-A199-0BFB-923B-9E68D2700C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548680"/>
            <a:ext cx="11340000" cy="467600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07C601A-DD43-F07A-4B97-B32D2649A1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5127142"/>
            <a:ext cx="11340000" cy="178994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E208425-CD28-C451-C89C-EFE77D0E4998}"/>
              </a:ext>
            </a:extLst>
          </p:cNvPr>
          <p:cNvSpPr/>
          <p:nvPr/>
        </p:nvSpPr>
        <p:spPr bwMode="white">
          <a:xfrm>
            <a:off x="10383453" y="5224680"/>
            <a:ext cx="1085440" cy="478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29BF93A-6832-109B-0E7F-2454C504D2B8}"/>
              </a:ext>
            </a:extLst>
          </p:cNvPr>
          <p:cNvSpPr/>
          <p:nvPr/>
        </p:nvSpPr>
        <p:spPr bwMode="white">
          <a:xfrm>
            <a:off x="2061741" y="6181868"/>
            <a:ext cx="1571032" cy="478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2585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3E7C02-FF47-06A1-DE50-97F6496337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392" y="836712"/>
            <a:ext cx="11340000" cy="380779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7D64EAA-77B1-439D-08F8-A80C5002AC2E}"/>
              </a:ext>
            </a:extLst>
          </p:cNvPr>
          <p:cNvSpPr/>
          <p:nvPr/>
        </p:nvSpPr>
        <p:spPr bwMode="white">
          <a:xfrm>
            <a:off x="2304603" y="3871495"/>
            <a:ext cx="1685289" cy="48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5236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7D9E6D-1D5E-77B8-6D6D-A887729C1C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11340000" cy="5597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4044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E99470-E2C0-F777-B96B-DA629262A5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552" y="836712"/>
            <a:ext cx="9950723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4C74AF-E581-35CD-6A5B-0254F4C2041E}"/>
              </a:ext>
            </a:extLst>
          </p:cNvPr>
          <p:cNvSpPr/>
          <p:nvPr/>
        </p:nvSpPr>
        <p:spPr bwMode="white">
          <a:xfrm>
            <a:off x="4010250" y="3553378"/>
            <a:ext cx="509650" cy="451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A0A0E30-CCA6-317D-8186-B3AB18CD2B16}"/>
              </a:ext>
            </a:extLst>
          </p:cNvPr>
          <p:cNvSpPr/>
          <p:nvPr/>
        </p:nvSpPr>
        <p:spPr bwMode="white">
          <a:xfrm>
            <a:off x="5723011" y="3553378"/>
            <a:ext cx="509650" cy="451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9807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47936B-9D36-3284-DD8B-706FDC1E3F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952" y="836712"/>
            <a:ext cx="11340000" cy="569779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2310030-5B03-48B0-C91A-4EB106D63CB7}"/>
              </a:ext>
            </a:extLst>
          </p:cNvPr>
          <p:cNvSpPr/>
          <p:nvPr/>
        </p:nvSpPr>
        <p:spPr bwMode="white">
          <a:xfrm>
            <a:off x="8810372" y="3895226"/>
            <a:ext cx="2161360" cy="524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70DC672-BC8D-24C7-1F0A-C23DB43121AC}"/>
              </a:ext>
            </a:extLst>
          </p:cNvPr>
          <p:cNvSpPr/>
          <p:nvPr/>
        </p:nvSpPr>
        <p:spPr bwMode="white">
          <a:xfrm>
            <a:off x="1678836" y="4733864"/>
            <a:ext cx="5258156" cy="619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8415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205FCC-CA59-9334-87E6-CAF04BC787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836712"/>
            <a:ext cx="11340000" cy="295729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A1BB19-8114-D69A-0977-A9460F2427F2}"/>
              </a:ext>
            </a:extLst>
          </p:cNvPr>
          <p:cNvSpPr/>
          <p:nvPr/>
        </p:nvSpPr>
        <p:spPr bwMode="white">
          <a:xfrm>
            <a:off x="3487562" y="3011754"/>
            <a:ext cx="1256826" cy="448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635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146727-685E-76A9-8CC4-7A08E65281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764704"/>
            <a:ext cx="10882472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71476A-EECC-9092-6B1A-3841BC2F95AB}"/>
              </a:ext>
            </a:extLst>
          </p:cNvPr>
          <p:cNvSpPr/>
          <p:nvPr/>
        </p:nvSpPr>
        <p:spPr bwMode="white">
          <a:xfrm>
            <a:off x="7772413" y="4100872"/>
            <a:ext cx="1087333" cy="457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01F5CC1-B0EB-A6CE-C62E-0D919339A581}"/>
              </a:ext>
            </a:extLst>
          </p:cNvPr>
          <p:cNvSpPr/>
          <p:nvPr/>
        </p:nvSpPr>
        <p:spPr bwMode="white">
          <a:xfrm>
            <a:off x="2271785" y="5805264"/>
            <a:ext cx="6632527" cy="598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9706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BD6A51-45EB-21C4-02E5-13CEF182B4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80728"/>
            <a:ext cx="11340000" cy="47264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95D0C9-4218-4AEB-9452-3DD9153D953D}"/>
              </a:ext>
            </a:extLst>
          </p:cNvPr>
          <p:cNvSpPr/>
          <p:nvPr/>
        </p:nvSpPr>
        <p:spPr bwMode="white">
          <a:xfrm>
            <a:off x="7806698" y="2162328"/>
            <a:ext cx="971184" cy="428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A80D93D-A39B-F79A-9260-BC3AD15B979C}"/>
              </a:ext>
            </a:extLst>
          </p:cNvPr>
          <p:cNvSpPr/>
          <p:nvPr/>
        </p:nvSpPr>
        <p:spPr bwMode="white">
          <a:xfrm>
            <a:off x="5303912" y="3861048"/>
            <a:ext cx="5920972" cy="759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836712"/>
            <a:ext cx="594038" cy="3687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5991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6F6FEC-0D37-1B7D-F71B-02ADCC34BB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8149" y="836712"/>
            <a:ext cx="1074385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C669FF-C91E-1928-57B3-1BC4D4B5AA3E}"/>
              </a:ext>
            </a:extLst>
          </p:cNvPr>
          <p:cNvSpPr/>
          <p:nvPr/>
        </p:nvSpPr>
        <p:spPr bwMode="white">
          <a:xfrm>
            <a:off x="6797522" y="1080458"/>
            <a:ext cx="1746750" cy="40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D27E9D4-662E-2757-AE0C-63D105FDF047}"/>
              </a:ext>
            </a:extLst>
          </p:cNvPr>
          <p:cNvSpPr/>
          <p:nvPr/>
        </p:nvSpPr>
        <p:spPr bwMode="white">
          <a:xfrm>
            <a:off x="6986960" y="3572102"/>
            <a:ext cx="911107" cy="442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1FFB639-C411-B282-359F-AE469DA5248E}"/>
              </a:ext>
            </a:extLst>
          </p:cNvPr>
          <p:cNvSpPr/>
          <p:nvPr/>
        </p:nvSpPr>
        <p:spPr bwMode="white">
          <a:xfrm>
            <a:off x="7465066" y="4420705"/>
            <a:ext cx="1777110" cy="415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3333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E3CEA2-590F-50F6-D47A-7CD1ED3020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152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79CD2B8-4778-5312-FA4D-6B59EFF0716F}"/>
              </a:ext>
            </a:extLst>
          </p:cNvPr>
          <p:cNvSpPr/>
          <p:nvPr/>
        </p:nvSpPr>
        <p:spPr bwMode="white">
          <a:xfrm>
            <a:off x="10500302" y="5733638"/>
            <a:ext cx="428463" cy="400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3978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AE1111-8085-3849-B18B-7DE8F9F533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980728"/>
            <a:ext cx="11340000" cy="3880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3526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726A34-844E-837F-A046-8F7ABFA87A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7040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AF93AEC-BC4C-9177-6668-4E62B72E27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2758992"/>
            <a:ext cx="11340000" cy="180661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68208" y="3501008"/>
            <a:ext cx="3200000" cy="29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0180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3B5D01-B8E7-CED8-087F-CD724D64E3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672" y="1052736"/>
            <a:ext cx="11340000" cy="493067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5B3C0F6-A13D-40CE-0785-985C62AB474E}"/>
              </a:ext>
            </a:extLst>
          </p:cNvPr>
          <p:cNvSpPr/>
          <p:nvPr/>
        </p:nvSpPr>
        <p:spPr bwMode="white">
          <a:xfrm>
            <a:off x="4094393" y="3293704"/>
            <a:ext cx="2382868" cy="610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3767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2</Words>
  <Application>Microsoft Office PowerPoint</Application>
  <PresentationFormat>宽屏</PresentationFormat>
  <Paragraphs>2</Paragraphs>
  <Slides>38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3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64</cp:revision>
  <dcterms:created xsi:type="dcterms:W3CDTF">2015-09-16T06:44:00Z</dcterms:created>
  <dcterms:modified xsi:type="dcterms:W3CDTF">2024-10-14T05:00:55Z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