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51" r:id="rId3"/>
    <p:sldId id="350" r:id="rId4"/>
    <p:sldId id="349" r:id="rId5"/>
    <p:sldId id="348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9" r:id="rId14"/>
    <p:sldId id="337" r:id="rId15"/>
    <p:sldId id="336" r:id="rId16"/>
    <p:sldId id="335" r:id="rId17"/>
    <p:sldId id="334" r:id="rId18"/>
    <p:sldId id="333" r:id="rId19"/>
    <p:sldId id="332" r:id="rId20"/>
    <p:sldId id="330" r:id="rId21"/>
    <p:sldId id="329" r:id="rId22"/>
    <p:sldId id="328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7444" autoAdjust="0"/>
  </p:normalViewPr>
  <p:slideViewPr>
    <p:cSldViewPr showGuides="1">
      <p:cViewPr varScale="1">
        <p:scale>
          <a:sx n="155" d="100"/>
          <a:sy n="155" d="100"/>
        </p:scale>
        <p:origin x="408" y="1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D4DB611-2A3B-1622-4C86-913C3097D6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3033712"/>
            <a:ext cx="927735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E11EEE-7363-DD65-7719-1913083B24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12520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4845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C6B723-F18F-3BEA-D2F2-2393AF1760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4897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6D3DEC-A892-11C2-B97C-5C6E35FB6B99}"/>
              </a:ext>
            </a:extLst>
          </p:cNvPr>
          <p:cNvSpPr/>
          <p:nvPr/>
        </p:nvSpPr>
        <p:spPr bwMode="white">
          <a:xfrm>
            <a:off x="6071360" y="2949737"/>
            <a:ext cx="3472985" cy="633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08F193-54CB-51D2-C40C-19FEDC529834}"/>
              </a:ext>
            </a:extLst>
          </p:cNvPr>
          <p:cNvSpPr/>
          <p:nvPr/>
        </p:nvSpPr>
        <p:spPr bwMode="white">
          <a:xfrm>
            <a:off x="5540603" y="3915037"/>
            <a:ext cx="5571317" cy="63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18FF439-7851-8F08-EAF3-20512EC35F3F}"/>
              </a:ext>
            </a:extLst>
          </p:cNvPr>
          <p:cNvSpPr/>
          <p:nvPr/>
        </p:nvSpPr>
        <p:spPr bwMode="white">
          <a:xfrm>
            <a:off x="1332139" y="4880337"/>
            <a:ext cx="5171269" cy="65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704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0ACD38-F075-A3D4-D63D-020CB4EC26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4630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B8433A-AB8E-B779-8D9E-10E4D6EF6A3D}"/>
              </a:ext>
            </a:extLst>
          </p:cNvPr>
          <p:cNvSpPr/>
          <p:nvPr/>
        </p:nvSpPr>
        <p:spPr bwMode="white">
          <a:xfrm>
            <a:off x="6616522" y="1108803"/>
            <a:ext cx="571284" cy="476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C55515-3B80-4944-6481-D2D66829CFC1}"/>
              </a:ext>
            </a:extLst>
          </p:cNvPr>
          <p:cNvSpPr/>
          <p:nvPr/>
        </p:nvSpPr>
        <p:spPr bwMode="white">
          <a:xfrm>
            <a:off x="5416824" y="3861048"/>
            <a:ext cx="427957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609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50E460-0000-1744-7323-543D147548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48680"/>
            <a:ext cx="9781072" cy="381174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1DF45E-F5B8-4889-AA17-27110851054E}"/>
              </a:ext>
            </a:extLst>
          </p:cNvPr>
          <p:cNvSpPr/>
          <p:nvPr/>
        </p:nvSpPr>
        <p:spPr bwMode="white">
          <a:xfrm>
            <a:off x="9912424" y="3028981"/>
            <a:ext cx="371335" cy="40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D62A128-8F30-4CEC-0B21-54FE31D6F6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4359130"/>
            <a:ext cx="9781072" cy="230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22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FBC577-DADA-68E2-DBDF-2A66C2D737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9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782212-0553-B658-CDA1-799A673B2211}"/>
              </a:ext>
            </a:extLst>
          </p:cNvPr>
          <p:cNvSpPr/>
          <p:nvPr/>
        </p:nvSpPr>
        <p:spPr bwMode="white">
          <a:xfrm>
            <a:off x="10490780" y="2148471"/>
            <a:ext cx="380856" cy="39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12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68416D-B033-0C69-46A7-66E7E81668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46578"/>
            <a:ext cx="9330958" cy="62114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309C8A-C9E9-85EF-4953-0EAD7C75075A}"/>
              </a:ext>
            </a:extLst>
          </p:cNvPr>
          <p:cNvSpPr/>
          <p:nvPr/>
        </p:nvSpPr>
        <p:spPr bwMode="white">
          <a:xfrm>
            <a:off x="9411500" y="1628800"/>
            <a:ext cx="644939" cy="46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21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DB8823-CEF6-BF20-7DA2-DE01CCBE8D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876305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4E7CAB-911A-991A-8AAD-709355D1C6FE}"/>
              </a:ext>
            </a:extLst>
          </p:cNvPr>
          <p:cNvSpPr/>
          <p:nvPr/>
        </p:nvSpPr>
        <p:spPr bwMode="white">
          <a:xfrm>
            <a:off x="9604630" y="5381060"/>
            <a:ext cx="412032" cy="375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C0A924-042D-6603-8C5C-D9E2E77C6398}"/>
              </a:ext>
            </a:extLst>
          </p:cNvPr>
          <p:cNvSpPr/>
          <p:nvPr/>
        </p:nvSpPr>
        <p:spPr bwMode="white">
          <a:xfrm>
            <a:off x="2711624" y="5949280"/>
            <a:ext cx="2169345" cy="543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088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512325-E3C2-353F-B810-8FF48FB3B3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3903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DDDD96-C2E4-97BB-E1E4-B8B3BED0F1C3}"/>
              </a:ext>
            </a:extLst>
          </p:cNvPr>
          <p:cNvSpPr/>
          <p:nvPr/>
        </p:nvSpPr>
        <p:spPr bwMode="white">
          <a:xfrm>
            <a:off x="3156087" y="1075293"/>
            <a:ext cx="1180654" cy="52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3E9CE9-F6A4-72C1-E52C-A3537CF709C5}"/>
              </a:ext>
            </a:extLst>
          </p:cNvPr>
          <p:cNvSpPr/>
          <p:nvPr/>
        </p:nvSpPr>
        <p:spPr bwMode="white">
          <a:xfrm>
            <a:off x="8507119" y="3003036"/>
            <a:ext cx="2388777" cy="448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63FCF9-252B-7F05-46C6-F93BEEBC8386}"/>
              </a:ext>
            </a:extLst>
          </p:cNvPr>
          <p:cNvSpPr/>
          <p:nvPr/>
        </p:nvSpPr>
        <p:spPr bwMode="white">
          <a:xfrm>
            <a:off x="1318832" y="3797760"/>
            <a:ext cx="8280920" cy="65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24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0C87E9-0169-906E-F781-70A15A95C4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5583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623B7B-8023-871C-AF2D-A6C4B5BD3DE9}"/>
              </a:ext>
            </a:extLst>
          </p:cNvPr>
          <p:cNvSpPr/>
          <p:nvPr/>
        </p:nvSpPr>
        <p:spPr bwMode="white">
          <a:xfrm>
            <a:off x="6460016" y="2071092"/>
            <a:ext cx="399899" cy="38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03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F55543-E1B5-07B3-2355-E4F1465168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99536"/>
            <a:ext cx="10501152" cy="82453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2F70C7A-8399-A969-3EBE-4E4C032827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408468"/>
            <a:ext cx="9291882" cy="5433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699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DB559D-56D3-1D85-0D77-B2E7FEA328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81593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8FD194-EA53-9887-B64B-D02B4050D074}"/>
              </a:ext>
            </a:extLst>
          </p:cNvPr>
          <p:cNvSpPr/>
          <p:nvPr/>
        </p:nvSpPr>
        <p:spPr bwMode="white">
          <a:xfrm>
            <a:off x="5735960" y="2359776"/>
            <a:ext cx="3622361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78769DE-A28B-ACE5-57FA-A63CF05AF641}"/>
              </a:ext>
            </a:extLst>
          </p:cNvPr>
          <p:cNvSpPr/>
          <p:nvPr/>
        </p:nvSpPr>
        <p:spPr bwMode="white">
          <a:xfrm>
            <a:off x="2279576" y="3236593"/>
            <a:ext cx="3927795" cy="56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946F307-DC15-3F69-6D03-DA8EE6430D9D}"/>
              </a:ext>
            </a:extLst>
          </p:cNvPr>
          <p:cNvSpPr/>
          <p:nvPr/>
        </p:nvSpPr>
        <p:spPr bwMode="white">
          <a:xfrm>
            <a:off x="4553661" y="6073345"/>
            <a:ext cx="310641" cy="191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1FE1F45-4BC3-BC24-96E7-94623B4DA7E2}"/>
              </a:ext>
            </a:extLst>
          </p:cNvPr>
          <p:cNvSpPr/>
          <p:nvPr/>
        </p:nvSpPr>
        <p:spPr bwMode="white">
          <a:xfrm>
            <a:off x="2351761" y="6082485"/>
            <a:ext cx="520781" cy="4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3162C2B-3B7E-878E-2E89-12C29FD4EAF4}"/>
              </a:ext>
            </a:extLst>
          </p:cNvPr>
          <p:cNvSpPr/>
          <p:nvPr/>
        </p:nvSpPr>
        <p:spPr bwMode="white">
          <a:xfrm>
            <a:off x="4517115" y="6073345"/>
            <a:ext cx="1041563" cy="46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240062D-0E97-E0A5-38E9-668FC7932363}"/>
              </a:ext>
            </a:extLst>
          </p:cNvPr>
          <p:cNvSpPr/>
          <p:nvPr/>
        </p:nvSpPr>
        <p:spPr bwMode="white">
          <a:xfrm>
            <a:off x="7194115" y="6073345"/>
            <a:ext cx="1059836" cy="4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22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6EA3FD-FC3F-60B8-C08E-F3B6619992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784" y="908720"/>
            <a:ext cx="11340000" cy="3629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BECED1-FF9A-6887-0514-A065BC0BEFE6}"/>
              </a:ext>
            </a:extLst>
          </p:cNvPr>
          <p:cNvSpPr/>
          <p:nvPr/>
        </p:nvSpPr>
        <p:spPr bwMode="white">
          <a:xfrm>
            <a:off x="7430121" y="1185012"/>
            <a:ext cx="1085440" cy="457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E97077-73B6-A7A9-E256-6D06032E3660}"/>
              </a:ext>
            </a:extLst>
          </p:cNvPr>
          <p:cNvSpPr/>
          <p:nvPr/>
        </p:nvSpPr>
        <p:spPr bwMode="white">
          <a:xfrm>
            <a:off x="7277778" y="2861656"/>
            <a:ext cx="3826510" cy="59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5FA10D-A184-4445-A13B-2F609541C10F}"/>
              </a:ext>
            </a:extLst>
          </p:cNvPr>
          <p:cNvSpPr/>
          <p:nvPr/>
        </p:nvSpPr>
        <p:spPr bwMode="white">
          <a:xfrm>
            <a:off x="1593496" y="3725752"/>
            <a:ext cx="7926616" cy="61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36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8EBDD8-DB4E-14BC-AAD9-A01B28A0A9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41094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61AC1F-6465-6193-BB18-A5255D92BF7A}"/>
              </a:ext>
            </a:extLst>
          </p:cNvPr>
          <p:cNvSpPr/>
          <p:nvPr/>
        </p:nvSpPr>
        <p:spPr bwMode="white">
          <a:xfrm>
            <a:off x="6526104" y="2429608"/>
            <a:ext cx="3217664" cy="44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D33F43-9F72-8F76-212F-9160CF7AD127}"/>
              </a:ext>
            </a:extLst>
          </p:cNvPr>
          <p:cNvSpPr/>
          <p:nvPr/>
        </p:nvSpPr>
        <p:spPr bwMode="white">
          <a:xfrm>
            <a:off x="2440917" y="3090592"/>
            <a:ext cx="7302851" cy="514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42492FA-6ED9-28E0-8BB9-556BD192BFC0}"/>
              </a:ext>
            </a:extLst>
          </p:cNvPr>
          <p:cNvSpPr/>
          <p:nvPr/>
        </p:nvSpPr>
        <p:spPr bwMode="white">
          <a:xfrm>
            <a:off x="2488328" y="3960512"/>
            <a:ext cx="640038" cy="35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D0B8507-5A48-A69D-7582-96A2D064FFE4}"/>
              </a:ext>
            </a:extLst>
          </p:cNvPr>
          <p:cNvSpPr/>
          <p:nvPr/>
        </p:nvSpPr>
        <p:spPr bwMode="white">
          <a:xfrm>
            <a:off x="5878164" y="4498280"/>
            <a:ext cx="3865604" cy="585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D46D82C-8518-1094-2D38-2CEC2149BEB1}"/>
              </a:ext>
            </a:extLst>
          </p:cNvPr>
          <p:cNvSpPr/>
          <p:nvPr/>
        </p:nvSpPr>
        <p:spPr bwMode="white">
          <a:xfrm>
            <a:off x="2361900" y="5297022"/>
            <a:ext cx="7381868" cy="56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077A684-E2F0-2C7C-88C9-C5D43F443305}"/>
              </a:ext>
            </a:extLst>
          </p:cNvPr>
          <p:cNvSpPr/>
          <p:nvPr/>
        </p:nvSpPr>
        <p:spPr bwMode="white">
          <a:xfrm>
            <a:off x="2409311" y="6159035"/>
            <a:ext cx="640038" cy="363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747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4" grpId="0" animBg="1"/>
      <p:bldP spid="15" grpId="0" animBg="1"/>
      <p:bldP spid="17" grpId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9D4E8E-0C1E-5239-DE25-F756D276EB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9398304" cy="262599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9505443-F1B8-085A-7582-9ADC677F61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3212976"/>
            <a:ext cx="6708868" cy="3485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9598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FCF0F6-5757-1386-188E-2F15F67411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247" y="980728"/>
            <a:ext cx="11340000" cy="4491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F1C599-F8CD-D366-A09A-E23AEE1428B2}"/>
              </a:ext>
            </a:extLst>
          </p:cNvPr>
          <p:cNvSpPr/>
          <p:nvPr/>
        </p:nvSpPr>
        <p:spPr bwMode="white">
          <a:xfrm>
            <a:off x="8015825" y="1133464"/>
            <a:ext cx="3049917" cy="60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96D536-3015-57A9-9FF5-801316A4A5DD}"/>
              </a:ext>
            </a:extLst>
          </p:cNvPr>
          <p:cNvSpPr/>
          <p:nvPr/>
        </p:nvSpPr>
        <p:spPr bwMode="white">
          <a:xfrm>
            <a:off x="1760259" y="2134602"/>
            <a:ext cx="542720" cy="45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23197F-FFAB-ED8F-5B7D-63C79552CF0B}"/>
              </a:ext>
            </a:extLst>
          </p:cNvPr>
          <p:cNvSpPr/>
          <p:nvPr/>
        </p:nvSpPr>
        <p:spPr bwMode="white">
          <a:xfrm>
            <a:off x="6225801" y="3031001"/>
            <a:ext cx="933098" cy="524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8021A0-221E-BCA9-004A-D32247A61067}"/>
              </a:ext>
            </a:extLst>
          </p:cNvPr>
          <p:cNvSpPr/>
          <p:nvPr/>
        </p:nvSpPr>
        <p:spPr bwMode="white">
          <a:xfrm>
            <a:off x="8996531" y="3078682"/>
            <a:ext cx="809319" cy="381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7A66B11-0D09-CFE6-3BC4-230E6826B7C1}"/>
              </a:ext>
            </a:extLst>
          </p:cNvPr>
          <p:cNvSpPr/>
          <p:nvPr/>
        </p:nvSpPr>
        <p:spPr bwMode="white">
          <a:xfrm>
            <a:off x="4083483" y="3956008"/>
            <a:ext cx="1180654" cy="48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31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AEDCB3-0931-3EF5-E431-AC16455469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26682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2B33E9-6D37-F894-D301-0A43D1A81CAD}"/>
              </a:ext>
            </a:extLst>
          </p:cNvPr>
          <p:cNvSpPr/>
          <p:nvPr/>
        </p:nvSpPr>
        <p:spPr bwMode="white">
          <a:xfrm>
            <a:off x="3963632" y="1853544"/>
            <a:ext cx="7220295" cy="67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30639A-8FF3-6D86-EB75-45C23EEFA7FA}"/>
              </a:ext>
            </a:extLst>
          </p:cNvPr>
          <p:cNvSpPr/>
          <p:nvPr/>
        </p:nvSpPr>
        <p:spPr bwMode="white">
          <a:xfrm>
            <a:off x="1773709" y="2938484"/>
            <a:ext cx="1371083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244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79A92E-2FFB-37AB-EB97-795FA1D118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10433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D33353-8511-F59B-301B-FB0943C8F4DC}"/>
              </a:ext>
            </a:extLst>
          </p:cNvPr>
          <p:cNvSpPr/>
          <p:nvPr/>
        </p:nvSpPr>
        <p:spPr bwMode="white">
          <a:xfrm>
            <a:off x="5514050" y="1656368"/>
            <a:ext cx="3077590" cy="594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9002C5-F433-D440-B6BA-34DB123C6790}"/>
              </a:ext>
            </a:extLst>
          </p:cNvPr>
          <p:cNvSpPr/>
          <p:nvPr/>
        </p:nvSpPr>
        <p:spPr bwMode="white">
          <a:xfrm>
            <a:off x="5013499" y="2514064"/>
            <a:ext cx="2570029" cy="58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E0933DF-204C-E8DC-EF39-A121242497DF}"/>
              </a:ext>
            </a:extLst>
          </p:cNvPr>
          <p:cNvSpPr/>
          <p:nvPr/>
        </p:nvSpPr>
        <p:spPr bwMode="white">
          <a:xfrm>
            <a:off x="5013499" y="3293704"/>
            <a:ext cx="2642037" cy="70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C47D37B-EAEE-ED9D-935D-8F99E63B4CCD}"/>
              </a:ext>
            </a:extLst>
          </p:cNvPr>
          <p:cNvSpPr/>
          <p:nvPr/>
        </p:nvSpPr>
        <p:spPr bwMode="white">
          <a:xfrm>
            <a:off x="5013499" y="4203981"/>
            <a:ext cx="2858061" cy="594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24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656B39-C847-8998-CFA2-A29293EFE6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62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9264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08BC1F-1973-E9C9-7C08-F0DF9D2AD4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6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AA9AE1-13D2-BBDC-03FC-F3DE7D4C3AA9}"/>
              </a:ext>
            </a:extLst>
          </p:cNvPr>
          <p:cNvSpPr/>
          <p:nvPr/>
        </p:nvSpPr>
        <p:spPr bwMode="white">
          <a:xfrm>
            <a:off x="10500302" y="1195276"/>
            <a:ext cx="380856" cy="39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25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388D92-5E84-8873-CBE7-62AB73B4B4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878248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148ED4-26C3-9157-E16D-6B8C9C729249}"/>
              </a:ext>
            </a:extLst>
          </p:cNvPr>
          <p:cNvSpPr/>
          <p:nvPr/>
        </p:nvSpPr>
        <p:spPr bwMode="white">
          <a:xfrm>
            <a:off x="5425226" y="1679964"/>
            <a:ext cx="4048348" cy="405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62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AC9F11-5AD8-74B3-6519-BB7BC07BEA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777" y="619245"/>
            <a:ext cx="10497530" cy="258679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D516DDA-C693-9AAD-3222-F72FD8D501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068960"/>
            <a:ext cx="10497530" cy="369471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8894AF-E4AA-F021-0E93-4DE3095CB776}"/>
              </a:ext>
            </a:extLst>
          </p:cNvPr>
          <p:cNvSpPr/>
          <p:nvPr/>
        </p:nvSpPr>
        <p:spPr bwMode="white">
          <a:xfrm>
            <a:off x="6456040" y="3256777"/>
            <a:ext cx="4649377" cy="546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8655AD-ECE2-32ED-9180-5581975AC542}"/>
              </a:ext>
            </a:extLst>
          </p:cNvPr>
          <p:cNvSpPr/>
          <p:nvPr/>
        </p:nvSpPr>
        <p:spPr bwMode="white">
          <a:xfrm>
            <a:off x="1775520" y="4187182"/>
            <a:ext cx="3913299" cy="50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4686FD-C67B-2EB5-0ABF-E3679DA49351}"/>
              </a:ext>
            </a:extLst>
          </p:cNvPr>
          <p:cNvSpPr/>
          <p:nvPr/>
        </p:nvSpPr>
        <p:spPr bwMode="white">
          <a:xfrm>
            <a:off x="7073587" y="4941169"/>
            <a:ext cx="4031830" cy="684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F5282F4-B131-337C-FCC4-A2116C8E89FC}"/>
              </a:ext>
            </a:extLst>
          </p:cNvPr>
          <p:cNvSpPr/>
          <p:nvPr/>
        </p:nvSpPr>
        <p:spPr bwMode="white">
          <a:xfrm>
            <a:off x="1775520" y="6036143"/>
            <a:ext cx="4392488" cy="50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154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05D488-B453-76AD-8BDE-7DAC1B4021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40" y="837066"/>
            <a:ext cx="11340000" cy="3874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EA5832-20DA-4C6B-DE7E-10E7263E53B2}"/>
              </a:ext>
            </a:extLst>
          </p:cNvPr>
          <p:cNvSpPr/>
          <p:nvPr/>
        </p:nvSpPr>
        <p:spPr bwMode="white">
          <a:xfrm>
            <a:off x="6071072" y="1061810"/>
            <a:ext cx="5353520" cy="50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A29633-023A-C67A-02F3-EA6FC4DBB167}"/>
              </a:ext>
            </a:extLst>
          </p:cNvPr>
          <p:cNvSpPr/>
          <p:nvPr/>
        </p:nvSpPr>
        <p:spPr bwMode="white">
          <a:xfrm>
            <a:off x="1500795" y="1918560"/>
            <a:ext cx="5459301" cy="65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5E48FDB-438B-4AA1-E647-2EA0AC38094E}"/>
              </a:ext>
            </a:extLst>
          </p:cNvPr>
          <p:cNvSpPr/>
          <p:nvPr/>
        </p:nvSpPr>
        <p:spPr bwMode="white">
          <a:xfrm>
            <a:off x="6456040" y="3068960"/>
            <a:ext cx="4805441" cy="5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C996F7F-934F-593B-A707-1BF689983CDA}"/>
              </a:ext>
            </a:extLst>
          </p:cNvPr>
          <p:cNvSpPr/>
          <p:nvPr/>
        </p:nvSpPr>
        <p:spPr bwMode="white">
          <a:xfrm>
            <a:off x="1500795" y="3867493"/>
            <a:ext cx="4091149" cy="65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17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98248E-30BE-1177-B61F-B2AE1A5F1E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6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37C86F-2A86-00FD-F94B-3BBC217ECDAE}"/>
              </a:ext>
            </a:extLst>
          </p:cNvPr>
          <p:cNvSpPr/>
          <p:nvPr/>
        </p:nvSpPr>
        <p:spPr bwMode="white">
          <a:xfrm>
            <a:off x="10452695" y="3340464"/>
            <a:ext cx="380856" cy="3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48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2024-10-14T10:46:06Z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