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6870BE0-AC08-4852-5321-4D8642BD4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2962275"/>
            <a:ext cx="81629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7578E-B68D-A14C-C1E7-E7A3A1B19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9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ADBB84-131F-250C-7B62-2B51F9EDB09B}"/>
              </a:ext>
            </a:extLst>
          </p:cNvPr>
          <p:cNvSpPr/>
          <p:nvPr/>
        </p:nvSpPr>
        <p:spPr bwMode="white">
          <a:xfrm>
            <a:off x="10424130" y="3189345"/>
            <a:ext cx="428463" cy="39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95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0A92EA-0BDF-786D-0B01-EB33983E60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40" y="692696"/>
            <a:ext cx="10213120" cy="33142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4CD604-5784-D373-5828-1BE7E368802E}"/>
              </a:ext>
            </a:extLst>
          </p:cNvPr>
          <p:cNvSpPr/>
          <p:nvPr/>
        </p:nvSpPr>
        <p:spPr bwMode="white">
          <a:xfrm>
            <a:off x="9984432" y="3429000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2717EF7-840E-7C54-77FC-68F69210AB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140968"/>
            <a:ext cx="6999460" cy="3489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71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A00A9B-4C38-3745-3B34-6527E9A55C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68760"/>
            <a:ext cx="11340000" cy="380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265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7D7FF0-E639-FDD5-208D-18B0D5142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42342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94DC01-A815-9CE9-EC55-83C51A04CD44}"/>
              </a:ext>
            </a:extLst>
          </p:cNvPr>
          <p:cNvSpPr/>
          <p:nvPr/>
        </p:nvSpPr>
        <p:spPr bwMode="white">
          <a:xfrm>
            <a:off x="3842506" y="2560136"/>
            <a:ext cx="875182" cy="41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C64994-128A-48E3-6763-34C8DC14FB53}"/>
              </a:ext>
            </a:extLst>
          </p:cNvPr>
          <p:cNvSpPr/>
          <p:nvPr/>
        </p:nvSpPr>
        <p:spPr bwMode="white">
          <a:xfrm>
            <a:off x="3807499" y="3348375"/>
            <a:ext cx="910189" cy="40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C2237BB-F5C3-5E50-840D-7963977D56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988271"/>
            <a:ext cx="53340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77CC5F-93F0-812E-5CB2-49AC1940D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33278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678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5FC9B0-EF91-80A6-0A6E-49B767164B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908720"/>
            <a:ext cx="803971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24777E-ECDF-AFD9-0724-839CB8843234}"/>
              </a:ext>
            </a:extLst>
          </p:cNvPr>
          <p:cNvSpPr/>
          <p:nvPr/>
        </p:nvSpPr>
        <p:spPr bwMode="white">
          <a:xfrm>
            <a:off x="3962658" y="1313875"/>
            <a:ext cx="675039" cy="29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946ABB-AB41-C5B4-F322-E5513137977D}"/>
              </a:ext>
            </a:extLst>
          </p:cNvPr>
          <p:cNvSpPr/>
          <p:nvPr/>
        </p:nvSpPr>
        <p:spPr bwMode="white">
          <a:xfrm>
            <a:off x="3942407" y="2833207"/>
            <a:ext cx="695290" cy="29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A20D01-747D-F823-A705-B7CA55F9DEF1}"/>
              </a:ext>
            </a:extLst>
          </p:cNvPr>
          <p:cNvSpPr/>
          <p:nvPr/>
        </p:nvSpPr>
        <p:spPr bwMode="white">
          <a:xfrm>
            <a:off x="7709125" y="3738054"/>
            <a:ext cx="702040" cy="31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72B2BBF-EE87-D324-317D-01CFF12C2C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204864"/>
            <a:ext cx="53340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62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F37B1E-83F3-4F20-BFB9-1A9721CF1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90" y="692696"/>
            <a:ext cx="1055301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C27486-3C35-2CEB-FF91-55BD951E7ED2}"/>
              </a:ext>
            </a:extLst>
          </p:cNvPr>
          <p:cNvSpPr/>
          <p:nvPr/>
        </p:nvSpPr>
        <p:spPr bwMode="white">
          <a:xfrm>
            <a:off x="10309233" y="6011125"/>
            <a:ext cx="318982" cy="36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15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F8FFEE-8FE3-E998-2833-C899B80EC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124744"/>
            <a:ext cx="11340000" cy="368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104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B59F0D-C49C-3BC2-D143-49B529C09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45788"/>
            <a:ext cx="10789184" cy="91108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8DED7CD-5E64-8E49-AB1F-39DBE23DE5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556872"/>
            <a:ext cx="10789184" cy="5161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8B35D8-378A-4BA8-1617-437CCEB767EA}"/>
              </a:ext>
            </a:extLst>
          </p:cNvPr>
          <p:cNvSpPr/>
          <p:nvPr/>
        </p:nvSpPr>
        <p:spPr bwMode="white">
          <a:xfrm>
            <a:off x="10056440" y="2467956"/>
            <a:ext cx="720080" cy="5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09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80B21E-58E6-6E36-BCAB-D7556F6EC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5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737500-A317-60DA-E5FD-CDCE44C0084E}"/>
              </a:ext>
            </a:extLst>
          </p:cNvPr>
          <p:cNvSpPr/>
          <p:nvPr/>
        </p:nvSpPr>
        <p:spPr bwMode="white">
          <a:xfrm>
            <a:off x="4073350" y="4090396"/>
            <a:ext cx="466549" cy="40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64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2446A-E5D5-4993-9272-EF20D8D8F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586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284064-D993-9929-A2F1-49A3EC7472C6}"/>
              </a:ext>
            </a:extLst>
          </p:cNvPr>
          <p:cNvSpPr/>
          <p:nvPr/>
        </p:nvSpPr>
        <p:spPr bwMode="white">
          <a:xfrm>
            <a:off x="1965910" y="3006280"/>
            <a:ext cx="771234" cy="39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02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2024-10-14T13:03:46Z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