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21F2EC-94B4-FF4F-1F3D-98AF745F5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2564904"/>
            <a:ext cx="6448425" cy="9810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1ADE2C4-EE87-E69F-17A1-C1AC3BFB5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645024"/>
            <a:ext cx="59912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BE135-2722-A893-F46B-31BE63906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4391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494E8-3AEC-C326-2482-B3B9AE9EF719}"/>
              </a:ext>
            </a:extLst>
          </p:cNvPr>
          <p:cNvSpPr/>
          <p:nvPr/>
        </p:nvSpPr>
        <p:spPr bwMode="white">
          <a:xfrm>
            <a:off x="10147192" y="1434901"/>
            <a:ext cx="380856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0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6980D-B033-BE6F-3534-F5695C170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B67B41-188B-6C56-6AE8-9948EFED98C6}"/>
              </a:ext>
            </a:extLst>
          </p:cNvPr>
          <p:cNvSpPr/>
          <p:nvPr/>
        </p:nvSpPr>
        <p:spPr bwMode="white">
          <a:xfrm>
            <a:off x="10433652" y="2043783"/>
            <a:ext cx="342770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9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6BE94-C9C0-6B20-3098-0B87F8617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89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DE3CF-3611-D9D9-950D-6DA9D5EEAFD6}"/>
              </a:ext>
            </a:extLst>
          </p:cNvPr>
          <p:cNvSpPr/>
          <p:nvPr/>
        </p:nvSpPr>
        <p:spPr bwMode="white">
          <a:xfrm>
            <a:off x="10481259" y="2558348"/>
            <a:ext cx="342769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06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01C17-91AD-43DF-1B8B-0F8D12D289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9156E-0AF9-ECD1-F14B-FE6ACEDE9029}"/>
              </a:ext>
            </a:extLst>
          </p:cNvPr>
          <p:cNvSpPr/>
          <p:nvPr/>
        </p:nvSpPr>
        <p:spPr bwMode="white">
          <a:xfrm>
            <a:off x="10386045" y="2826153"/>
            <a:ext cx="323727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7BEB53-393E-0802-1533-BDF8A0D66B48}"/>
              </a:ext>
            </a:extLst>
          </p:cNvPr>
          <p:cNvSpPr/>
          <p:nvPr/>
        </p:nvSpPr>
        <p:spPr bwMode="white">
          <a:xfrm>
            <a:off x="9310125" y="4704629"/>
            <a:ext cx="314205" cy="2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B6DAC-0D5E-DAE3-B4C9-449CF05476A1}"/>
              </a:ext>
            </a:extLst>
          </p:cNvPr>
          <p:cNvSpPr/>
          <p:nvPr/>
        </p:nvSpPr>
        <p:spPr bwMode="white">
          <a:xfrm>
            <a:off x="10224181" y="5486533"/>
            <a:ext cx="333249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40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CA66B-7E39-AF24-A49E-7F16DFB52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50" y="980728"/>
            <a:ext cx="11340000" cy="267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A6CB44-8481-FA1F-73B5-FDF4B15AC887}"/>
              </a:ext>
            </a:extLst>
          </p:cNvPr>
          <p:cNvSpPr/>
          <p:nvPr/>
        </p:nvSpPr>
        <p:spPr bwMode="white">
          <a:xfrm>
            <a:off x="2784860" y="2257209"/>
            <a:ext cx="285642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71E50-7A4A-81C0-A193-FFEC674685F4}"/>
              </a:ext>
            </a:extLst>
          </p:cNvPr>
          <p:cNvSpPr/>
          <p:nvPr/>
        </p:nvSpPr>
        <p:spPr bwMode="white">
          <a:xfrm>
            <a:off x="8354885" y="3038339"/>
            <a:ext cx="323727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7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6ABBE-1F73-6211-A46C-938E0AB58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66669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92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88EAA-5D30-CF1D-CA17-27D6B9D4A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43071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F14476-60BA-6132-A087-FA136D1B2EE3}"/>
              </a:ext>
            </a:extLst>
          </p:cNvPr>
          <p:cNvSpPr/>
          <p:nvPr/>
        </p:nvSpPr>
        <p:spPr bwMode="white">
          <a:xfrm>
            <a:off x="7824192" y="2348880"/>
            <a:ext cx="2318757" cy="4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FD1CEF-E3F0-9D60-B958-6FE023DEE7D1}"/>
              </a:ext>
            </a:extLst>
          </p:cNvPr>
          <p:cNvSpPr/>
          <p:nvPr/>
        </p:nvSpPr>
        <p:spPr bwMode="white">
          <a:xfrm>
            <a:off x="2280062" y="3132493"/>
            <a:ext cx="1591581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E2D141-E1E7-22CE-19ED-8145589EE10C}"/>
              </a:ext>
            </a:extLst>
          </p:cNvPr>
          <p:cNvSpPr/>
          <p:nvPr/>
        </p:nvSpPr>
        <p:spPr bwMode="white">
          <a:xfrm>
            <a:off x="9327363" y="3916477"/>
            <a:ext cx="332569" cy="3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2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A2F03-EA90-E869-AA2A-46E6CB5CB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16" y="908720"/>
            <a:ext cx="11340000" cy="394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5054A7-B70B-00F4-A48F-06A5AC364F52}"/>
              </a:ext>
            </a:extLst>
          </p:cNvPr>
          <p:cNvSpPr/>
          <p:nvPr/>
        </p:nvSpPr>
        <p:spPr bwMode="white">
          <a:xfrm>
            <a:off x="10003234" y="1118517"/>
            <a:ext cx="1066397" cy="5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5BD2C6-F132-EEDE-C626-2FA7876EDC79}"/>
              </a:ext>
            </a:extLst>
          </p:cNvPr>
          <p:cNvSpPr/>
          <p:nvPr/>
        </p:nvSpPr>
        <p:spPr bwMode="white">
          <a:xfrm>
            <a:off x="1643435" y="2043531"/>
            <a:ext cx="1085440" cy="4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CEFAA6-4448-C24A-6FE3-A97FF4860C40}"/>
              </a:ext>
            </a:extLst>
          </p:cNvPr>
          <p:cNvSpPr/>
          <p:nvPr/>
        </p:nvSpPr>
        <p:spPr bwMode="white">
          <a:xfrm>
            <a:off x="3861924" y="3717032"/>
            <a:ext cx="6141310" cy="88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0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E23E2-D9FC-58E1-C6F4-7A5F2D705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9015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60AE4-67E6-27CC-6D16-86D7CCF814D1}"/>
              </a:ext>
            </a:extLst>
          </p:cNvPr>
          <p:cNvSpPr/>
          <p:nvPr/>
        </p:nvSpPr>
        <p:spPr bwMode="white">
          <a:xfrm>
            <a:off x="2258174" y="1808310"/>
            <a:ext cx="732262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07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CD9A0-3850-1382-15A5-C326572E6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3400"/>
            <a:ext cx="11340000" cy="266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35AC7-0339-A08F-C119-CD8394C90084}"/>
              </a:ext>
            </a:extLst>
          </p:cNvPr>
          <p:cNvSpPr/>
          <p:nvPr/>
        </p:nvSpPr>
        <p:spPr bwMode="white">
          <a:xfrm>
            <a:off x="2935321" y="2788873"/>
            <a:ext cx="2266095" cy="48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DB0279-9BED-42CE-E8D9-EB324B6B0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7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72810-049B-B91F-347B-9FD325758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12155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090BF-93FB-3249-E271-1EE162C2F637}"/>
              </a:ext>
            </a:extLst>
          </p:cNvPr>
          <p:cNvSpPr/>
          <p:nvPr/>
        </p:nvSpPr>
        <p:spPr bwMode="white">
          <a:xfrm>
            <a:off x="3855878" y="2116895"/>
            <a:ext cx="1036800" cy="45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F203A-FDAE-F94C-50E8-1D5ABEB3684D}"/>
              </a:ext>
            </a:extLst>
          </p:cNvPr>
          <p:cNvSpPr/>
          <p:nvPr/>
        </p:nvSpPr>
        <p:spPr bwMode="white">
          <a:xfrm>
            <a:off x="2504638" y="2907799"/>
            <a:ext cx="1113286" cy="44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A252E5-69E4-ACDF-FF4C-C282476ED98F}"/>
              </a:ext>
            </a:extLst>
          </p:cNvPr>
          <p:cNvSpPr/>
          <p:nvPr/>
        </p:nvSpPr>
        <p:spPr bwMode="white">
          <a:xfrm>
            <a:off x="5827498" y="2831260"/>
            <a:ext cx="2260086" cy="51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7E6A8B-9AE0-01BC-F0FD-D27535574BE3}"/>
              </a:ext>
            </a:extLst>
          </p:cNvPr>
          <p:cNvSpPr/>
          <p:nvPr/>
        </p:nvSpPr>
        <p:spPr bwMode="white">
          <a:xfrm>
            <a:off x="4703208" y="4447086"/>
            <a:ext cx="3299871" cy="46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1361BA-0E35-0A8C-5004-B1F51595EA2B}"/>
              </a:ext>
            </a:extLst>
          </p:cNvPr>
          <p:cNvSpPr/>
          <p:nvPr/>
        </p:nvSpPr>
        <p:spPr bwMode="white">
          <a:xfrm>
            <a:off x="2011733" y="5246495"/>
            <a:ext cx="960315" cy="4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31A04A-177D-EDE9-9A76-24C203C84639}"/>
              </a:ext>
            </a:extLst>
          </p:cNvPr>
          <p:cNvSpPr/>
          <p:nvPr/>
        </p:nvSpPr>
        <p:spPr bwMode="white">
          <a:xfrm>
            <a:off x="4340285" y="5246495"/>
            <a:ext cx="1053797" cy="39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68473A-B98B-0151-DB9F-4E460936D0F8}"/>
              </a:ext>
            </a:extLst>
          </p:cNvPr>
          <p:cNvSpPr/>
          <p:nvPr/>
        </p:nvSpPr>
        <p:spPr bwMode="white">
          <a:xfrm>
            <a:off x="9957703" y="5237990"/>
            <a:ext cx="1011305" cy="45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06E7DE-80D8-F8FD-30CB-42AEC9FEB478}"/>
              </a:ext>
            </a:extLst>
          </p:cNvPr>
          <p:cNvSpPr/>
          <p:nvPr/>
        </p:nvSpPr>
        <p:spPr bwMode="white">
          <a:xfrm>
            <a:off x="1518828" y="6011886"/>
            <a:ext cx="433416" cy="45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B3A2E-B29D-134A-2724-2C24D5984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151926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273684-36CE-B5C9-6E11-2A40A17245CF}"/>
              </a:ext>
            </a:extLst>
          </p:cNvPr>
          <p:cNvSpPr/>
          <p:nvPr/>
        </p:nvSpPr>
        <p:spPr bwMode="white">
          <a:xfrm>
            <a:off x="3198223" y="6102046"/>
            <a:ext cx="461054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3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13A02-E88F-D07A-12B8-D305EE6F1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98768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16BA8-6505-FF63-242D-C66A2437F4F8}"/>
              </a:ext>
            </a:extLst>
          </p:cNvPr>
          <p:cNvSpPr/>
          <p:nvPr/>
        </p:nvSpPr>
        <p:spPr bwMode="white">
          <a:xfrm>
            <a:off x="7638358" y="3041555"/>
            <a:ext cx="1409791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E12B0-9043-1C70-264C-21934412B2D4}"/>
              </a:ext>
            </a:extLst>
          </p:cNvPr>
          <p:cNvSpPr/>
          <p:nvPr/>
        </p:nvSpPr>
        <p:spPr bwMode="white">
          <a:xfrm>
            <a:off x="983432" y="3651999"/>
            <a:ext cx="2765447" cy="60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B88C9A-AECB-E22E-C05D-867BEB9166C4}"/>
              </a:ext>
            </a:extLst>
          </p:cNvPr>
          <p:cNvSpPr/>
          <p:nvPr/>
        </p:nvSpPr>
        <p:spPr bwMode="white">
          <a:xfrm>
            <a:off x="5042684" y="5157193"/>
            <a:ext cx="4077652" cy="5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14A84B-84C9-8469-69FC-C8F5FB8CA620}"/>
              </a:ext>
            </a:extLst>
          </p:cNvPr>
          <p:cNvSpPr/>
          <p:nvPr/>
        </p:nvSpPr>
        <p:spPr bwMode="white">
          <a:xfrm>
            <a:off x="912824" y="5895881"/>
            <a:ext cx="4175063" cy="51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BEEAEC-AE5A-D385-D92C-0276E6D994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007" y="2132856"/>
            <a:ext cx="5688760" cy="383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5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0CE60-3CAD-E23A-FE6E-8A0E6B324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83032"/>
            <a:ext cx="10117666" cy="5291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BB014-154F-E01A-E933-69CA33E126A0}"/>
              </a:ext>
            </a:extLst>
          </p:cNvPr>
          <p:cNvSpPr/>
          <p:nvPr/>
        </p:nvSpPr>
        <p:spPr bwMode="white">
          <a:xfrm>
            <a:off x="4151784" y="5445224"/>
            <a:ext cx="936104" cy="5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4FCA8F-FB8B-8626-D488-A5CAE2C76C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284" y="1988840"/>
            <a:ext cx="5688760" cy="383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2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FCCD6-A013-D9B2-A674-EDADDFF4D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53031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93F326-73DD-1057-A7D0-D31877C4E832}"/>
              </a:ext>
            </a:extLst>
          </p:cNvPr>
          <p:cNvSpPr/>
          <p:nvPr/>
        </p:nvSpPr>
        <p:spPr bwMode="white">
          <a:xfrm>
            <a:off x="3216800" y="4373824"/>
            <a:ext cx="7247048" cy="83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754858-FAD3-FD85-BC67-7AE7B84AF1BF}"/>
              </a:ext>
            </a:extLst>
          </p:cNvPr>
          <p:cNvSpPr/>
          <p:nvPr/>
        </p:nvSpPr>
        <p:spPr bwMode="white">
          <a:xfrm>
            <a:off x="1721938" y="5453944"/>
            <a:ext cx="2045166" cy="5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4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0CDF3-2CA5-1EC1-C407-02E1C0F3F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54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48D01-1DFA-A81F-AF8B-5382AED30C77}"/>
              </a:ext>
            </a:extLst>
          </p:cNvPr>
          <p:cNvSpPr/>
          <p:nvPr/>
        </p:nvSpPr>
        <p:spPr bwMode="white">
          <a:xfrm>
            <a:off x="5139098" y="1152250"/>
            <a:ext cx="1814990" cy="5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65A9EC-70EE-435C-9474-D3B24343BCD9}"/>
              </a:ext>
            </a:extLst>
          </p:cNvPr>
          <p:cNvSpPr/>
          <p:nvPr/>
        </p:nvSpPr>
        <p:spPr bwMode="white">
          <a:xfrm>
            <a:off x="8738191" y="1152250"/>
            <a:ext cx="1685288" cy="5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23E54B-1E30-50CC-D8EB-240FBF92877B}"/>
              </a:ext>
            </a:extLst>
          </p:cNvPr>
          <p:cNvSpPr/>
          <p:nvPr/>
        </p:nvSpPr>
        <p:spPr bwMode="white">
          <a:xfrm>
            <a:off x="7586100" y="2038450"/>
            <a:ext cx="1094962" cy="5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74CA0E-D99D-B823-AFE5-8FBD4F07108A}"/>
              </a:ext>
            </a:extLst>
          </p:cNvPr>
          <p:cNvSpPr/>
          <p:nvPr/>
        </p:nvSpPr>
        <p:spPr bwMode="white">
          <a:xfrm>
            <a:off x="4063178" y="3763205"/>
            <a:ext cx="2266095" cy="5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6D9845-ECBF-B488-0F2C-8131BB20626F}"/>
              </a:ext>
            </a:extLst>
          </p:cNvPr>
          <p:cNvSpPr/>
          <p:nvPr/>
        </p:nvSpPr>
        <p:spPr bwMode="white">
          <a:xfrm>
            <a:off x="8300206" y="3772734"/>
            <a:ext cx="1609118" cy="5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26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8888A-E8C4-5971-766F-818BA222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83667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D6C967-2DFF-7774-8CA5-1C8AFDD8064E}"/>
              </a:ext>
            </a:extLst>
          </p:cNvPr>
          <p:cNvSpPr/>
          <p:nvPr/>
        </p:nvSpPr>
        <p:spPr bwMode="white">
          <a:xfrm>
            <a:off x="10020250" y="4607830"/>
            <a:ext cx="330366" cy="3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531BC-252C-B93C-75FE-B05F32BED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FB997-6978-9AE2-9677-6BBC9D1A5B82}"/>
              </a:ext>
            </a:extLst>
          </p:cNvPr>
          <p:cNvSpPr/>
          <p:nvPr/>
        </p:nvSpPr>
        <p:spPr bwMode="white">
          <a:xfrm>
            <a:off x="10490780" y="2053980"/>
            <a:ext cx="371335" cy="4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0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7B540-F071-3FCB-79A4-B35AB116E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17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A3C41-7627-9399-4C61-E0DB923C1521}"/>
              </a:ext>
            </a:extLst>
          </p:cNvPr>
          <p:cNvSpPr/>
          <p:nvPr/>
        </p:nvSpPr>
        <p:spPr bwMode="white">
          <a:xfrm>
            <a:off x="10153168" y="2978633"/>
            <a:ext cx="413795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86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3A386-B0CF-35CC-3B4A-720357444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32" y="548680"/>
            <a:ext cx="10357136" cy="16264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B551A6-DFA1-00E1-BBBB-70416CA0B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175134"/>
            <a:ext cx="10357136" cy="4741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CFFFE-E6EB-36B0-7A9F-4D5E5CEDA705}"/>
              </a:ext>
            </a:extLst>
          </p:cNvPr>
          <p:cNvSpPr/>
          <p:nvPr/>
        </p:nvSpPr>
        <p:spPr bwMode="white">
          <a:xfrm>
            <a:off x="10056440" y="2996952"/>
            <a:ext cx="478856" cy="52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2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16B57-137B-C86D-5B0D-80811E267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2E3192-537C-B7C3-C85C-35532EE38FF9}"/>
              </a:ext>
            </a:extLst>
          </p:cNvPr>
          <p:cNvSpPr/>
          <p:nvPr/>
        </p:nvSpPr>
        <p:spPr bwMode="white">
          <a:xfrm>
            <a:off x="10443173" y="1119242"/>
            <a:ext cx="342769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19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84E76-2514-CBEB-F1D8-E11BB2E53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719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2024-10-14T10:36:09Z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