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570" autoAdjust="0"/>
  </p:normalViewPr>
  <p:slideViewPr>
    <p:cSldViewPr showGuides="1">
      <p:cViewPr varScale="1">
        <p:scale>
          <a:sx n="148" d="100"/>
          <a:sy n="148" d="100"/>
        </p:scale>
        <p:origin x="1260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FC61D5D-D86B-8A61-FDD6-67BF13D28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18894"/>
            <a:ext cx="11809312" cy="8202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D7FFC-8227-2542-758E-E504A48881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53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705D8-42AC-4B8E-5F9F-91C2C8C45485}"/>
              </a:ext>
            </a:extLst>
          </p:cNvPr>
          <p:cNvSpPr/>
          <p:nvPr/>
        </p:nvSpPr>
        <p:spPr bwMode="white">
          <a:xfrm>
            <a:off x="1227974" y="3531909"/>
            <a:ext cx="4687064" cy="27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06A8CD-20A8-15C1-6DE8-BCA877C960F4}"/>
              </a:ext>
            </a:extLst>
          </p:cNvPr>
          <p:cNvSpPr/>
          <p:nvPr/>
        </p:nvSpPr>
        <p:spPr bwMode="white">
          <a:xfrm>
            <a:off x="1227974" y="4003667"/>
            <a:ext cx="4802794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538723-F99D-BB9A-E3D9-56CF2B11CA3E}"/>
              </a:ext>
            </a:extLst>
          </p:cNvPr>
          <p:cNvSpPr/>
          <p:nvPr/>
        </p:nvSpPr>
        <p:spPr bwMode="white">
          <a:xfrm>
            <a:off x="1227974" y="4483700"/>
            <a:ext cx="5356644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F34FB4-A8DA-EB1A-35BE-5F90FB80F2F1}"/>
              </a:ext>
            </a:extLst>
          </p:cNvPr>
          <p:cNvSpPr/>
          <p:nvPr/>
        </p:nvSpPr>
        <p:spPr bwMode="white">
          <a:xfrm>
            <a:off x="1227974" y="4955458"/>
            <a:ext cx="5472374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986278-CB53-F91C-03B7-7D90D439BDC1}"/>
              </a:ext>
            </a:extLst>
          </p:cNvPr>
          <p:cNvSpPr/>
          <p:nvPr/>
        </p:nvSpPr>
        <p:spPr bwMode="white">
          <a:xfrm>
            <a:off x="1227974" y="5435492"/>
            <a:ext cx="5530239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F5CC04-2DEE-8466-600A-AB6E24C2E369}"/>
              </a:ext>
            </a:extLst>
          </p:cNvPr>
          <p:cNvSpPr/>
          <p:nvPr/>
        </p:nvSpPr>
        <p:spPr bwMode="white">
          <a:xfrm>
            <a:off x="1227974" y="5915526"/>
            <a:ext cx="5249181" cy="30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2B8DCF-DAF2-1CFB-9009-FAB5523475AB}"/>
              </a:ext>
            </a:extLst>
          </p:cNvPr>
          <p:cNvSpPr/>
          <p:nvPr/>
        </p:nvSpPr>
        <p:spPr bwMode="white">
          <a:xfrm>
            <a:off x="1145311" y="6387283"/>
            <a:ext cx="5530239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94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F327F-E13D-E90B-90A1-825E50990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1662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93664-8186-6759-9F27-D4D3614FF075}"/>
              </a:ext>
            </a:extLst>
          </p:cNvPr>
          <p:cNvSpPr/>
          <p:nvPr/>
        </p:nvSpPr>
        <p:spPr bwMode="white">
          <a:xfrm>
            <a:off x="1289890" y="1032966"/>
            <a:ext cx="4922569" cy="32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81C8F-271C-8AA3-0366-B098AEBBDCEF}"/>
              </a:ext>
            </a:extLst>
          </p:cNvPr>
          <p:cNvSpPr/>
          <p:nvPr/>
        </p:nvSpPr>
        <p:spPr bwMode="white">
          <a:xfrm>
            <a:off x="1289890" y="1577738"/>
            <a:ext cx="5398639" cy="32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2BA36F-F9DA-2CE0-AF66-21D483743062}"/>
              </a:ext>
            </a:extLst>
          </p:cNvPr>
          <p:cNvSpPr/>
          <p:nvPr/>
        </p:nvSpPr>
        <p:spPr bwMode="white">
          <a:xfrm>
            <a:off x="1289890" y="2132068"/>
            <a:ext cx="6437654" cy="32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21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EAC26-17BD-078D-11A6-124FFAAF4C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1336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F719E-3F9E-3E9F-FDED-35AC6C80AA63}"/>
              </a:ext>
            </a:extLst>
          </p:cNvPr>
          <p:cNvSpPr/>
          <p:nvPr/>
        </p:nvSpPr>
        <p:spPr bwMode="white">
          <a:xfrm>
            <a:off x="1796336" y="3682500"/>
            <a:ext cx="4885094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C8FD61-7361-C9EA-9558-7A3B0A92B449}"/>
              </a:ext>
            </a:extLst>
          </p:cNvPr>
          <p:cNvSpPr/>
          <p:nvPr/>
        </p:nvSpPr>
        <p:spPr bwMode="white">
          <a:xfrm>
            <a:off x="1796336" y="4127394"/>
            <a:ext cx="5191850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2CB76-0B11-A2C8-B0E3-E335B6C20EBC}"/>
              </a:ext>
            </a:extLst>
          </p:cNvPr>
          <p:cNvSpPr/>
          <p:nvPr/>
        </p:nvSpPr>
        <p:spPr bwMode="white">
          <a:xfrm>
            <a:off x="1796336" y="4564617"/>
            <a:ext cx="5130499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DC9E84-1FE2-D4D3-891E-020DFEFABAB6}"/>
              </a:ext>
            </a:extLst>
          </p:cNvPr>
          <p:cNvSpPr/>
          <p:nvPr/>
        </p:nvSpPr>
        <p:spPr bwMode="white">
          <a:xfrm>
            <a:off x="1780998" y="5009512"/>
            <a:ext cx="5130499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39CAA0-C98F-32E8-BD40-484A8969E144}"/>
              </a:ext>
            </a:extLst>
          </p:cNvPr>
          <p:cNvSpPr/>
          <p:nvPr/>
        </p:nvSpPr>
        <p:spPr bwMode="white">
          <a:xfrm>
            <a:off x="1796336" y="5454406"/>
            <a:ext cx="4463304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816841-39FA-61B4-8F66-7FAA223A8C3A}"/>
              </a:ext>
            </a:extLst>
          </p:cNvPr>
          <p:cNvSpPr/>
          <p:nvPr/>
        </p:nvSpPr>
        <p:spPr bwMode="white">
          <a:xfrm>
            <a:off x="1780999" y="5899300"/>
            <a:ext cx="4563000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A093A6-31E1-D456-3A28-33ABA8D1C0A5}"/>
              </a:ext>
            </a:extLst>
          </p:cNvPr>
          <p:cNvSpPr/>
          <p:nvPr/>
        </p:nvSpPr>
        <p:spPr bwMode="white">
          <a:xfrm>
            <a:off x="1796336" y="6344194"/>
            <a:ext cx="3964825" cy="25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51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