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25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905" y="3086143"/>
            <a:ext cx="8276190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39E32-8406-42CB-B49C-288830986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75536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3C342-1AFC-AB4E-776C-10AF3A301EA6}"/>
              </a:ext>
            </a:extLst>
          </p:cNvPr>
          <p:cNvSpPr/>
          <p:nvPr/>
        </p:nvSpPr>
        <p:spPr bwMode="white">
          <a:xfrm>
            <a:off x="10411780" y="4616101"/>
            <a:ext cx="352190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5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09345-6C17-0FCD-A02B-FC3D716A9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5747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BC29F-F5BB-2FF5-1DF3-A0976BED6751}"/>
              </a:ext>
            </a:extLst>
          </p:cNvPr>
          <p:cNvSpPr/>
          <p:nvPr/>
        </p:nvSpPr>
        <p:spPr bwMode="white">
          <a:xfrm>
            <a:off x="10471498" y="2796065"/>
            <a:ext cx="371334" cy="4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4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06A8B-A18B-E8FD-1940-9EAD928DA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1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31D25-B06F-8CF6-FCB0-DEB25FD99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86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F947D-9327-275B-F2B4-28993A40D9D1}"/>
              </a:ext>
            </a:extLst>
          </p:cNvPr>
          <p:cNvSpPr/>
          <p:nvPr/>
        </p:nvSpPr>
        <p:spPr bwMode="white">
          <a:xfrm>
            <a:off x="8545205" y="836712"/>
            <a:ext cx="1856675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70757B-A386-F9E5-856C-6072C62C8D4C}"/>
              </a:ext>
            </a:extLst>
          </p:cNvPr>
          <p:cNvSpPr/>
          <p:nvPr/>
        </p:nvSpPr>
        <p:spPr bwMode="white">
          <a:xfrm>
            <a:off x="8221476" y="1781537"/>
            <a:ext cx="2890443" cy="50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D30943-D270-444D-9DFA-4C25D39EADED}"/>
              </a:ext>
            </a:extLst>
          </p:cNvPr>
          <p:cNvSpPr/>
          <p:nvPr/>
        </p:nvSpPr>
        <p:spPr bwMode="white">
          <a:xfrm>
            <a:off x="1270847" y="2573624"/>
            <a:ext cx="5952641" cy="53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67B525-D758-CBBD-B3A2-F7DBD800C082}"/>
              </a:ext>
            </a:extLst>
          </p:cNvPr>
          <p:cNvSpPr/>
          <p:nvPr/>
        </p:nvSpPr>
        <p:spPr bwMode="white">
          <a:xfrm>
            <a:off x="2137296" y="4240113"/>
            <a:ext cx="1075919" cy="4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B870F3-47AE-FD8E-0937-42EDEEF22FDD}"/>
              </a:ext>
            </a:extLst>
          </p:cNvPr>
          <p:cNvSpPr/>
          <p:nvPr/>
        </p:nvSpPr>
        <p:spPr bwMode="white">
          <a:xfrm>
            <a:off x="9697295" y="5079046"/>
            <a:ext cx="141462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A5CC00-B352-F368-1AE7-0B346E993FA6}"/>
              </a:ext>
            </a:extLst>
          </p:cNvPr>
          <p:cNvSpPr/>
          <p:nvPr/>
        </p:nvSpPr>
        <p:spPr bwMode="white">
          <a:xfrm>
            <a:off x="1390840" y="5813115"/>
            <a:ext cx="3279151" cy="5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63A5A-97F1-D67E-528D-32D7B03A9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4687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5B157-F630-0777-9C44-39637FF2F24A}"/>
              </a:ext>
            </a:extLst>
          </p:cNvPr>
          <p:cNvSpPr/>
          <p:nvPr/>
        </p:nvSpPr>
        <p:spPr bwMode="white">
          <a:xfrm>
            <a:off x="1549937" y="2413959"/>
            <a:ext cx="571284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03B41-8F81-566C-3778-4037B1FDE4CA}"/>
              </a:ext>
            </a:extLst>
          </p:cNvPr>
          <p:cNvSpPr/>
          <p:nvPr/>
        </p:nvSpPr>
        <p:spPr bwMode="white">
          <a:xfrm>
            <a:off x="3873161" y="2404432"/>
            <a:ext cx="580806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61BF06-E00E-51BA-898A-22C0C4A1340A}"/>
              </a:ext>
            </a:extLst>
          </p:cNvPr>
          <p:cNvSpPr/>
          <p:nvPr/>
        </p:nvSpPr>
        <p:spPr bwMode="white">
          <a:xfrm>
            <a:off x="8072103" y="2423485"/>
            <a:ext cx="533198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7F0B63-3194-323D-340A-AF67F0E7FCBB}"/>
              </a:ext>
            </a:extLst>
          </p:cNvPr>
          <p:cNvSpPr/>
          <p:nvPr/>
        </p:nvSpPr>
        <p:spPr bwMode="white">
          <a:xfrm>
            <a:off x="10461977" y="2433012"/>
            <a:ext cx="533198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8FADE2-33CF-72B1-22B0-FB00A8840BBB}"/>
              </a:ext>
            </a:extLst>
          </p:cNvPr>
          <p:cNvSpPr/>
          <p:nvPr/>
        </p:nvSpPr>
        <p:spPr bwMode="white">
          <a:xfrm>
            <a:off x="8548174" y="3149688"/>
            <a:ext cx="2635754" cy="5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875D3B-5FA3-F107-A296-2CCFC5578FFE}"/>
              </a:ext>
            </a:extLst>
          </p:cNvPr>
          <p:cNvSpPr/>
          <p:nvPr/>
        </p:nvSpPr>
        <p:spPr bwMode="white">
          <a:xfrm>
            <a:off x="4682481" y="4081154"/>
            <a:ext cx="2256574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A38886-1776-2956-E5DF-0D36A0C983CA}"/>
              </a:ext>
            </a:extLst>
          </p:cNvPr>
          <p:cNvSpPr/>
          <p:nvPr/>
        </p:nvSpPr>
        <p:spPr bwMode="white">
          <a:xfrm>
            <a:off x="2159307" y="4919515"/>
            <a:ext cx="523677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1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64E7C-125F-14A7-DBC9-35DAAF39F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445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774A2-5387-612C-B98B-36FE308A01AD}"/>
              </a:ext>
            </a:extLst>
          </p:cNvPr>
          <p:cNvSpPr/>
          <p:nvPr/>
        </p:nvSpPr>
        <p:spPr bwMode="white">
          <a:xfrm>
            <a:off x="7358673" y="1625906"/>
            <a:ext cx="995177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D72CB-9382-839B-5348-05A91ACC57A8}"/>
              </a:ext>
            </a:extLst>
          </p:cNvPr>
          <p:cNvSpPr/>
          <p:nvPr/>
        </p:nvSpPr>
        <p:spPr bwMode="white">
          <a:xfrm>
            <a:off x="8859872" y="4509120"/>
            <a:ext cx="1844639" cy="51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02B117-6329-33B4-CB49-B911856FE762}"/>
              </a:ext>
            </a:extLst>
          </p:cNvPr>
          <p:cNvSpPr/>
          <p:nvPr/>
        </p:nvSpPr>
        <p:spPr bwMode="white">
          <a:xfrm>
            <a:off x="2062303" y="5229200"/>
            <a:ext cx="6121929" cy="54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046B6F-2A28-32C7-DF5C-517CF47723B8}"/>
              </a:ext>
            </a:extLst>
          </p:cNvPr>
          <p:cNvSpPr/>
          <p:nvPr/>
        </p:nvSpPr>
        <p:spPr bwMode="white">
          <a:xfrm>
            <a:off x="5098439" y="5949280"/>
            <a:ext cx="1645633" cy="53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C5303-3CBB-225B-222D-30A3FBB50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10433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04D4D-F817-B4D8-CA6B-DD316B018DC1}"/>
              </a:ext>
            </a:extLst>
          </p:cNvPr>
          <p:cNvSpPr/>
          <p:nvPr/>
        </p:nvSpPr>
        <p:spPr bwMode="white">
          <a:xfrm>
            <a:off x="10213715" y="3189007"/>
            <a:ext cx="305420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9A1B9-6BCD-7D44-6730-04596FF96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71AA4-FE03-2A53-56FA-A480558A8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7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B40CA-8C98-AF04-F91C-16136AD12055}"/>
              </a:ext>
            </a:extLst>
          </p:cNvPr>
          <p:cNvSpPr/>
          <p:nvPr/>
        </p:nvSpPr>
        <p:spPr bwMode="white">
          <a:xfrm>
            <a:off x="9192661" y="1847595"/>
            <a:ext cx="542720" cy="41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9C2C1-01D5-0D47-D780-4D911C826D44}"/>
              </a:ext>
            </a:extLst>
          </p:cNvPr>
          <p:cNvSpPr/>
          <p:nvPr/>
        </p:nvSpPr>
        <p:spPr bwMode="white">
          <a:xfrm>
            <a:off x="6440973" y="4336656"/>
            <a:ext cx="542720" cy="41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B6F0F-8AE4-441B-50A5-D5A392CD77F8}"/>
              </a:ext>
            </a:extLst>
          </p:cNvPr>
          <p:cNvSpPr/>
          <p:nvPr/>
        </p:nvSpPr>
        <p:spPr bwMode="white">
          <a:xfrm>
            <a:off x="10059109" y="4346193"/>
            <a:ext cx="495113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60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80CA4-9BEA-6D78-69E0-71D51C98E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5" y="838986"/>
            <a:ext cx="11340000" cy="17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3BE15-9C27-2756-9050-4DDB76AD4476}"/>
              </a:ext>
            </a:extLst>
          </p:cNvPr>
          <p:cNvSpPr/>
          <p:nvPr/>
        </p:nvSpPr>
        <p:spPr bwMode="white">
          <a:xfrm>
            <a:off x="9205189" y="1086986"/>
            <a:ext cx="1999496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26F9A-7B18-58A0-2D01-65B7EF061420}"/>
              </a:ext>
            </a:extLst>
          </p:cNvPr>
          <p:cNvSpPr/>
          <p:nvPr/>
        </p:nvSpPr>
        <p:spPr bwMode="white">
          <a:xfrm>
            <a:off x="1559496" y="1916832"/>
            <a:ext cx="4903526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1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A4AFB-EDC5-5313-E7FE-6C222902C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6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404CDB-807C-75DE-C334-84F1EF5AE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672696"/>
            <a:ext cx="11340000" cy="4113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168D2-AFAC-EA14-3012-B317C4271DCF}"/>
              </a:ext>
            </a:extLst>
          </p:cNvPr>
          <p:cNvSpPr/>
          <p:nvPr/>
        </p:nvSpPr>
        <p:spPr bwMode="white">
          <a:xfrm>
            <a:off x="10394748" y="2891703"/>
            <a:ext cx="428463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8043C-C315-7B06-B9AD-C926DD5A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4C579-F62F-FE3E-D1D1-291B04AC5989}"/>
              </a:ext>
            </a:extLst>
          </p:cNvPr>
          <p:cNvSpPr/>
          <p:nvPr/>
        </p:nvSpPr>
        <p:spPr bwMode="white">
          <a:xfrm>
            <a:off x="10452695" y="2901919"/>
            <a:ext cx="371335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8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2024-10-14T09:20:06Z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