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3076619"/>
            <a:ext cx="11790476" cy="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3ACFF-4F85-E07B-D60C-BFEDC9D53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319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144DC9-7699-667B-DFD8-4AA6A2F92D28}"/>
              </a:ext>
            </a:extLst>
          </p:cNvPr>
          <p:cNvSpPr/>
          <p:nvPr/>
        </p:nvSpPr>
        <p:spPr bwMode="white">
          <a:xfrm>
            <a:off x="2123611" y="1914017"/>
            <a:ext cx="1656725" cy="50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2C8757-13D0-7C1E-4C2B-3264C6E95DEB}"/>
              </a:ext>
            </a:extLst>
          </p:cNvPr>
          <p:cNvSpPr/>
          <p:nvPr/>
        </p:nvSpPr>
        <p:spPr bwMode="white">
          <a:xfrm>
            <a:off x="8093536" y="2781582"/>
            <a:ext cx="2818337" cy="52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907486-03CA-9456-93FC-AB3A89BDC1CF}"/>
              </a:ext>
            </a:extLst>
          </p:cNvPr>
          <p:cNvSpPr/>
          <p:nvPr/>
        </p:nvSpPr>
        <p:spPr bwMode="white">
          <a:xfrm>
            <a:off x="10026382" y="4602516"/>
            <a:ext cx="1152090" cy="46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F2FFE8-9944-25EA-A70C-9E6CD3454B09}"/>
              </a:ext>
            </a:extLst>
          </p:cNvPr>
          <p:cNvSpPr/>
          <p:nvPr/>
        </p:nvSpPr>
        <p:spPr bwMode="white">
          <a:xfrm>
            <a:off x="1487488" y="5373216"/>
            <a:ext cx="4120959" cy="63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8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B99C8-A740-7DED-9C2A-C04468233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2724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9A56AA-371D-9D19-4366-4F68E5C32C36}"/>
              </a:ext>
            </a:extLst>
          </p:cNvPr>
          <p:cNvSpPr/>
          <p:nvPr/>
        </p:nvSpPr>
        <p:spPr bwMode="white">
          <a:xfrm>
            <a:off x="4333074" y="3196066"/>
            <a:ext cx="490481" cy="3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6ABD4-6963-8502-5198-A2EDF39EE087}"/>
              </a:ext>
            </a:extLst>
          </p:cNvPr>
          <p:cNvSpPr/>
          <p:nvPr/>
        </p:nvSpPr>
        <p:spPr bwMode="white">
          <a:xfrm>
            <a:off x="5625455" y="3920799"/>
            <a:ext cx="498267" cy="3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39386C-B253-4409-6E86-89D244CCDE3B}"/>
              </a:ext>
            </a:extLst>
          </p:cNvPr>
          <p:cNvSpPr/>
          <p:nvPr/>
        </p:nvSpPr>
        <p:spPr bwMode="white">
          <a:xfrm>
            <a:off x="6637560" y="5229201"/>
            <a:ext cx="3274864" cy="50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DD093D-9238-CA8C-3649-98176ABF677A}"/>
              </a:ext>
            </a:extLst>
          </p:cNvPr>
          <p:cNvSpPr/>
          <p:nvPr/>
        </p:nvSpPr>
        <p:spPr bwMode="white">
          <a:xfrm>
            <a:off x="2456787" y="6071620"/>
            <a:ext cx="451554" cy="41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41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F5514-28E5-FCF8-C8FA-64FA832AA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1340000" cy="5325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FF9C4-CEAD-647A-2701-F30F7A3E8B0C}"/>
              </a:ext>
            </a:extLst>
          </p:cNvPr>
          <p:cNvSpPr/>
          <p:nvPr/>
        </p:nvSpPr>
        <p:spPr bwMode="white">
          <a:xfrm>
            <a:off x="8354198" y="1998953"/>
            <a:ext cx="418942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07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97ABC-B1DA-34BB-30C2-9137D8A6E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8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75CCEC-8F36-45E7-F7B4-D1FAE6F40D14}"/>
              </a:ext>
            </a:extLst>
          </p:cNvPr>
          <p:cNvSpPr/>
          <p:nvPr/>
        </p:nvSpPr>
        <p:spPr bwMode="white">
          <a:xfrm>
            <a:off x="10528866" y="5252578"/>
            <a:ext cx="371335" cy="4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97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09125-2BFF-076F-66AF-5EBE1CA159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8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4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34236-EBCA-0C66-6839-A38F7FFE5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1648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080224-DB2E-7671-F951-5A88D53767C7}"/>
              </a:ext>
            </a:extLst>
          </p:cNvPr>
          <p:cNvSpPr/>
          <p:nvPr/>
        </p:nvSpPr>
        <p:spPr bwMode="white">
          <a:xfrm>
            <a:off x="10038761" y="2532791"/>
            <a:ext cx="392596" cy="35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82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8F399-853B-2B97-90BC-79E449040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052736"/>
            <a:ext cx="11340000" cy="34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28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B07A7-75D9-D391-6D6C-C2D1E7BFFE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5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0E1085-A997-D184-98C0-DD14F20904F8}"/>
              </a:ext>
            </a:extLst>
          </p:cNvPr>
          <p:cNvSpPr/>
          <p:nvPr/>
        </p:nvSpPr>
        <p:spPr bwMode="white">
          <a:xfrm>
            <a:off x="10500302" y="2852363"/>
            <a:ext cx="380856" cy="39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5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0C2C6-DC96-1E8F-F84E-32D83772B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5366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B5DDBE-B734-C172-B0D1-25C334133ACA}"/>
              </a:ext>
            </a:extLst>
          </p:cNvPr>
          <p:cNvSpPr/>
          <p:nvPr/>
        </p:nvSpPr>
        <p:spPr bwMode="white">
          <a:xfrm>
            <a:off x="9775259" y="4708769"/>
            <a:ext cx="288262" cy="3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11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CC280-25EA-5823-4B94-AC1227DB66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2011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378ABA-C5BB-9796-B52D-90ABF0BA1E40}"/>
              </a:ext>
            </a:extLst>
          </p:cNvPr>
          <p:cNvSpPr/>
          <p:nvPr/>
        </p:nvSpPr>
        <p:spPr bwMode="white">
          <a:xfrm>
            <a:off x="9676605" y="4710055"/>
            <a:ext cx="301297" cy="32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8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C9F53-4C52-FBA0-3D7E-129ECD136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7800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0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2024-10-14T05:30:12Z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