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02" r:id="rId2"/>
    <p:sldId id="336" r:id="rId3"/>
    <p:sldId id="335" r:id="rId4"/>
    <p:sldId id="334" r:id="rId5"/>
    <p:sldId id="333" r:id="rId6"/>
    <p:sldId id="332" r:id="rId7"/>
    <p:sldId id="331" r:id="rId8"/>
    <p:sldId id="330" r:id="rId9"/>
    <p:sldId id="329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50" d="100"/>
          <a:sy n="150" d="100"/>
        </p:scale>
        <p:origin x="1176" y="12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2024-10-14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2024-10-14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4095" y="3062333"/>
            <a:ext cx="10923809" cy="733333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36C7A93-3432-606B-F169-8035503A5C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836712"/>
            <a:ext cx="11340000" cy="57589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188379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7AE6128-9D83-FDB7-7DA6-DE76DBB960D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764704"/>
            <a:ext cx="11340000" cy="579785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AF20372-3427-66E0-9DAF-70FC7A364294}"/>
              </a:ext>
            </a:extLst>
          </p:cNvPr>
          <p:cNvSpPr/>
          <p:nvPr/>
        </p:nvSpPr>
        <p:spPr bwMode="white">
          <a:xfrm>
            <a:off x="9712175" y="1127069"/>
            <a:ext cx="1494861" cy="3814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C14410D-E273-02DA-42BB-CAE514C699CD}"/>
              </a:ext>
            </a:extLst>
          </p:cNvPr>
          <p:cNvSpPr/>
          <p:nvPr/>
        </p:nvSpPr>
        <p:spPr bwMode="white">
          <a:xfrm>
            <a:off x="1571369" y="2071128"/>
            <a:ext cx="5331989" cy="4386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CA3CE46-E3F9-AB62-1E27-7842BF5D423C}"/>
              </a:ext>
            </a:extLst>
          </p:cNvPr>
          <p:cNvSpPr/>
          <p:nvPr/>
        </p:nvSpPr>
        <p:spPr bwMode="white">
          <a:xfrm>
            <a:off x="4007768" y="5589240"/>
            <a:ext cx="3744416" cy="6872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49428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5CEDB96-373C-2980-CC8A-A47C001BF1C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692696"/>
            <a:ext cx="9692890" cy="58680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4553AC2-6A39-1E7D-0022-2831F9D8C7DC}"/>
              </a:ext>
            </a:extLst>
          </p:cNvPr>
          <p:cNvSpPr/>
          <p:nvPr/>
        </p:nvSpPr>
        <p:spPr bwMode="white">
          <a:xfrm>
            <a:off x="6816080" y="4221088"/>
            <a:ext cx="1890819" cy="5315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687FEE7-764F-4BFA-AC8B-B19461BF79A8}"/>
              </a:ext>
            </a:extLst>
          </p:cNvPr>
          <p:cNvSpPr/>
          <p:nvPr/>
        </p:nvSpPr>
        <p:spPr bwMode="white">
          <a:xfrm>
            <a:off x="6341716" y="5087591"/>
            <a:ext cx="398783" cy="3825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4590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E59E9B1-92F1-B78E-9E00-A5C4451F18F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1536" y="980728"/>
            <a:ext cx="11340000" cy="4113529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E0DB3D0-2022-7B84-829F-0D0B34A5EF78}"/>
              </a:ext>
            </a:extLst>
          </p:cNvPr>
          <p:cNvSpPr/>
          <p:nvPr/>
        </p:nvSpPr>
        <p:spPr bwMode="white">
          <a:xfrm>
            <a:off x="7269445" y="2132857"/>
            <a:ext cx="2228010" cy="5618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29A7633-DA20-E383-A207-CDD09C91E971}"/>
              </a:ext>
            </a:extLst>
          </p:cNvPr>
          <p:cNvSpPr/>
          <p:nvPr/>
        </p:nvSpPr>
        <p:spPr bwMode="white">
          <a:xfrm>
            <a:off x="6745767" y="3170801"/>
            <a:ext cx="523677" cy="418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83770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2C0768E-FEE6-AF4E-AD08-E2FCC0A6381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734146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722605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E013CD4-91A3-66D9-007E-18CC5076AF1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836712"/>
            <a:ext cx="10812283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9ADD01C-15B0-9220-3DBD-431226F83BBC}"/>
              </a:ext>
            </a:extLst>
          </p:cNvPr>
          <p:cNvSpPr/>
          <p:nvPr/>
        </p:nvSpPr>
        <p:spPr bwMode="white">
          <a:xfrm>
            <a:off x="10116225" y="2816934"/>
            <a:ext cx="363132" cy="381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86934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5EA2FCD-E1B0-C248-18B4-3B0A84F1B0E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3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164836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BA41B36-2D6A-9A2A-1229-A84A11B764C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908720"/>
            <a:ext cx="11340000" cy="520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6D83EC7-A745-DACC-2FE0-61E1E52BEFD0}"/>
              </a:ext>
            </a:extLst>
          </p:cNvPr>
          <p:cNvSpPr/>
          <p:nvPr/>
        </p:nvSpPr>
        <p:spPr bwMode="white">
          <a:xfrm>
            <a:off x="5860167" y="1109027"/>
            <a:ext cx="552241" cy="400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6B0D32E-08A9-969F-F6CC-8B2599505A19}"/>
              </a:ext>
            </a:extLst>
          </p:cNvPr>
          <p:cNvSpPr/>
          <p:nvPr/>
        </p:nvSpPr>
        <p:spPr bwMode="white">
          <a:xfrm>
            <a:off x="10030545" y="1938873"/>
            <a:ext cx="580806" cy="524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AE07B15-738E-B2FC-7FFC-1DF56A7C22F8}"/>
              </a:ext>
            </a:extLst>
          </p:cNvPr>
          <p:cNvSpPr/>
          <p:nvPr/>
        </p:nvSpPr>
        <p:spPr bwMode="white">
          <a:xfrm>
            <a:off x="8164349" y="2780928"/>
            <a:ext cx="371335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BB70D53-CBD0-7F70-EF5B-3DDC97A06121}"/>
              </a:ext>
            </a:extLst>
          </p:cNvPr>
          <p:cNvSpPr/>
          <p:nvPr/>
        </p:nvSpPr>
        <p:spPr bwMode="white">
          <a:xfrm>
            <a:off x="5783996" y="3569950"/>
            <a:ext cx="5496580" cy="723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DFF8305E-E48D-D62E-ED39-5604D1A5D105}"/>
              </a:ext>
            </a:extLst>
          </p:cNvPr>
          <p:cNvSpPr/>
          <p:nvPr/>
        </p:nvSpPr>
        <p:spPr bwMode="white">
          <a:xfrm>
            <a:off x="585306" y="4546926"/>
            <a:ext cx="6014750" cy="5491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71198A57-5015-021D-F071-6CEEA47CA985}"/>
              </a:ext>
            </a:extLst>
          </p:cNvPr>
          <p:cNvSpPr/>
          <p:nvPr/>
        </p:nvSpPr>
        <p:spPr bwMode="white">
          <a:xfrm>
            <a:off x="10040067" y="4638258"/>
            <a:ext cx="561764" cy="400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15238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  <p:bldP spid="13" grpId="0" animBg="1"/>
      <p:bldP spid="1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66E9DE3-38DC-09F1-B435-7786D9475E9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908720"/>
            <a:ext cx="11340000" cy="27048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BBFA330-BB2B-3ACF-9A2B-2DBBC690EAEC}"/>
              </a:ext>
            </a:extLst>
          </p:cNvPr>
          <p:cNvSpPr/>
          <p:nvPr/>
        </p:nvSpPr>
        <p:spPr bwMode="white">
          <a:xfrm>
            <a:off x="1890934" y="1124744"/>
            <a:ext cx="3052938" cy="5363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8B89E4A-8246-47BE-BCE6-A625D71E6E5E}"/>
              </a:ext>
            </a:extLst>
          </p:cNvPr>
          <p:cNvSpPr/>
          <p:nvPr/>
        </p:nvSpPr>
        <p:spPr bwMode="white">
          <a:xfrm>
            <a:off x="1329171" y="2899224"/>
            <a:ext cx="2742166" cy="5238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14521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EC1CB66-58A5-745D-6D12-862C94F8E88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836712"/>
            <a:ext cx="10515663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014187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5810E35-3E1D-1835-05A5-B37A79A6717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836712"/>
            <a:ext cx="11340000" cy="465829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31D7242-260D-0B18-F129-C1CB647B54AA}"/>
              </a:ext>
            </a:extLst>
          </p:cNvPr>
          <p:cNvSpPr/>
          <p:nvPr/>
        </p:nvSpPr>
        <p:spPr bwMode="white">
          <a:xfrm>
            <a:off x="1991544" y="4509120"/>
            <a:ext cx="1942241" cy="7062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80489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DE31269-DFA8-B4C3-D2F9-C604E5F1A81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232" y="908720"/>
            <a:ext cx="11340000" cy="371329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7FBFAA1-2CCF-D361-C301-E495C233C381}"/>
              </a:ext>
            </a:extLst>
          </p:cNvPr>
          <p:cNvSpPr/>
          <p:nvPr/>
        </p:nvSpPr>
        <p:spPr bwMode="white">
          <a:xfrm>
            <a:off x="9567886" y="1080543"/>
            <a:ext cx="1704331" cy="4104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7AB06A6-E779-831F-AECF-F28B9412D28D}"/>
              </a:ext>
            </a:extLst>
          </p:cNvPr>
          <p:cNvSpPr/>
          <p:nvPr/>
        </p:nvSpPr>
        <p:spPr bwMode="white">
          <a:xfrm>
            <a:off x="1826980" y="2025571"/>
            <a:ext cx="1732896" cy="439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C1B93CD-982B-2375-DA17-AF5347A14C0A}"/>
              </a:ext>
            </a:extLst>
          </p:cNvPr>
          <p:cNvSpPr/>
          <p:nvPr/>
        </p:nvSpPr>
        <p:spPr bwMode="white">
          <a:xfrm>
            <a:off x="2962832" y="3869768"/>
            <a:ext cx="2614135" cy="5092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61405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7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65</cp:revision>
  <dcterms:created xsi:type="dcterms:W3CDTF">2015-09-16T06:44:00Z</dcterms:created>
  <dcterms:modified xsi:type="dcterms:W3CDTF">2024-10-14T10:30:40Z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