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6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3026BF-69B3-4F5E-8BFA-8B2B1639C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29206"/>
            <a:ext cx="11809312" cy="7995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5686C-CC48-C0A7-7E05-F4FA81C611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41981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7C30A6-BF4C-183D-F126-519A9D2D1488}"/>
              </a:ext>
            </a:extLst>
          </p:cNvPr>
          <p:cNvSpPr/>
          <p:nvPr/>
        </p:nvSpPr>
        <p:spPr bwMode="white">
          <a:xfrm>
            <a:off x="2198379" y="2892737"/>
            <a:ext cx="2969204" cy="24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4D2335-6133-D014-1525-6F0292D0F4F0}"/>
              </a:ext>
            </a:extLst>
          </p:cNvPr>
          <p:cNvSpPr/>
          <p:nvPr/>
        </p:nvSpPr>
        <p:spPr bwMode="white">
          <a:xfrm>
            <a:off x="2198379" y="3274511"/>
            <a:ext cx="3174221" cy="24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5D25E4-E084-090F-7BC8-0DA4BAB01EDC}"/>
              </a:ext>
            </a:extLst>
          </p:cNvPr>
          <p:cNvSpPr/>
          <p:nvPr/>
        </p:nvSpPr>
        <p:spPr bwMode="white">
          <a:xfrm>
            <a:off x="2198379" y="3649214"/>
            <a:ext cx="3046969" cy="2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8098B4-E0B3-EE53-0BB6-31E3FC7BA51C}"/>
              </a:ext>
            </a:extLst>
          </p:cNvPr>
          <p:cNvSpPr/>
          <p:nvPr/>
        </p:nvSpPr>
        <p:spPr bwMode="white">
          <a:xfrm>
            <a:off x="2198379" y="4030988"/>
            <a:ext cx="3259055" cy="24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8F48E0-11B0-5C9E-E5FF-30ED550A6507}"/>
              </a:ext>
            </a:extLst>
          </p:cNvPr>
          <p:cNvSpPr/>
          <p:nvPr/>
        </p:nvSpPr>
        <p:spPr bwMode="white">
          <a:xfrm>
            <a:off x="2198379" y="4412761"/>
            <a:ext cx="3160081" cy="25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A21F11-0045-AC4A-12A3-B689CBB0E658}"/>
              </a:ext>
            </a:extLst>
          </p:cNvPr>
          <p:cNvSpPr/>
          <p:nvPr/>
        </p:nvSpPr>
        <p:spPr bwMode="white">
          <a:xfrm>
            <a:off x="2198379" y="4794535"/>
            <a:ext cx="3365098" cy="25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28E9C8-F6EB-F9E7-EB91-51CCC1C4782F}"/>
              </a:ext>
            </a:extLst>
          </p:cNvPr>
          <p:cNvSpPr/>
          <p:nvPr/>
        </p:nvSpPr>
        <p:spPr bwMode="white">
          <a:xfrm>
            <a:off x="2198379" y="5176308"/>
            <a:ext cx="3202499" cy="23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AED88B-F8BF-2BB9-D7C4-709EC9375C6B}"/>
              </a:ext>
            </a:extLst>
          </p:cNvPr>
          <p:cNvSpPr/>
          <p:nvPr/>
        </p:nvSpPr>
        <p:spPr bwMode="white">
          <a:xfrm>
            <a:off x="2198379" y="5551012"/>
            <a:ext cx="4008426" cy="24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FD0541-F042-EFC6-1240-C36E7F518B2A}"/>
              </a:ext>
            </a:extLst>
          </p:cNvPr>
          <p:cNvSpPr/>
          <p:nvPr/>
        </p:nvSpPr>
        <p:spPr bwMode="white">
          <a:xfrm>
            <a:off x="2198379" y="5932785"/>
            <a:ext cx="3888243" cy="24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8A9467-4B4B-3B8D-7F0C-03C03B3BE865}"/>
              </a:ext>
            </a:extLst>
          </p:cNvPr>
          <p:cNvSpPr/>
          <p:nvPr/>
        </p:nvSpPr>
        <p:spPr bwMode="white">
          <a:xfrm>
            <a:off x="2198379" y="6314559"/>
            <a:ext cx="4100330" cy="24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60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7DF02-042A-F1F2-9CB5-2F0746525A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6317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E097A6-8EFB-CE44-5823-ED1AA98C0FF1}"/>
              </a:ext>
            </a:extLst>
          </p:cNvPr>
          <p:cNvSpPr/>
          <p:nvPr/>
        </p:nvSpPr>
        <p:spPr bwMode="white">
          <a:xfrm>
            <a:off x="2066817" y="901992"/>
            <a:ext cx="4123800" cy="26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3C158-0CFA-27A9-4576-D73D1DA73E6B}"/>
              </a:ext>
            </a:extLst>
          </p:cNvPr>
          <p:cNvSpPr/>
          <p:nvPr/>
        </p:nvSpPr>
        <p:spPr bwMode="white">
          <a:xfrm>
            <a:off x="2066817" y="1293676"/>
            <a:ext cx="4341224" cy="26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0987C7-8A07-687F-87F0-F2A957B38665}"/>
              </a:ext>
            </a:extLst>
          </p:cNvPr>
          <p:cNvSpPr/>
          <p:nvPr/>
        </p:nvSpPr>
        <p:spPr bwMode="white">
          <a:xfrm>
            <a:off x="2066817" y="1678106"/>
            <a:ext cx="3928119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06F7F9-2713-3A52-5365-A0E489FD4964}"/>
              </a:ext>
            </a:extLst>
          </p:cNvPr>
          <p:cNvSpPr/>
          <p:nvPr/>
        </p:nvSpPr>
        <p:spPr bwMode="white">
          <a:xfrm>
            <a:off x="2066817" y="2069789"/>
            <a:ext cx="4877535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E84DBD-E955-C972-AE44-2660B6400EA2}"/>
              </a:ext>
            </a:extLst>
          </p:cNvPr>
          <p:cNvSpPr/>
          <p:nvPr/>
        </p:nvSpPr>
        <p:spPr bwMode="white">
          <a:xfrm>
            <a:off x="2066817" y="2461473"/>
            <a:ext cx="4449936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A1DC36-6E1B-C3D1-F33C-7E0FAA982A56}"/>
              </a:ext>
            </a:extLst>
          </p:cNvPr>
          <p:cNvSpPr/>
          <p:nvPr/>
        </p:nvSpPr>
        <p:spPr bwMode="white">
          <a:xfrm>
            <a:off x="2066817" y="2845903"/>
            <a:ext cx="4667359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BC1473-74F3-8F7E-CD70-E0C6F6F278E6}"/>
              </a:ext>
            </a:extLst>
          </p:cNvPr>
          <p:cNvSpPr/>
          <p:nvPr/>
        </p:nvSpPr>
        <p:spPr bwMode="white">
          <a:xfrm>
            <a:off x="2074065" y="3237587"/>
            <a:ext cx="4609380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9D4382-0DE3-A9A7-2111-A77597DC0345}"/>
              </a:ext>
            </a:extLst>
          </p:cNvPr>
          <p:cNvSpPr/>
          <p:nvPr/>
        </p:nvSpPr>
        <p:spPr bwMode="white">
          <a:xfrm>
            <a:off x="2059570" y="3629270"/>
            <a:ext cx="4696349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7586DE-8D8C-E76C-7BD7-3D2A2A389A7D}"/>
              </a:ext>
            </a:extLst>
          </p:cNvPr>
          <p:cNvSpPr/>
          <p:nvPr/>
        </p:nvSpPr>
        <p:spPr bwMode="white">
          <a:xfrm>
            <a:off x="2066817" y="4020954"/>
            <a:ext cx="4696349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98201F-A8D0-138B-5611-659807890C71}"/>
              </a:ext>
            </a:extLst>
          </p:cNvPr>
          <p:cNvSpPr/>
          <p:nvPr/>
        </p:nvSpPr>
        <p:spPr bwMode="white">
          <a:xfrm>
            <a:off x="2066817" y="4405384"/>
            <a:ext cx="3768675" cy="2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0235A7-58E1-54C8-0990-EFB086FD01B2}"/>
              </a:ext>
            </a:extLst>
          </p:cNvPr>
          <p:cNvSpPr/>
          <p:nvPr/>
        </p:nvSpPr>
        <p:spPr bwMode="white">
          <a:xfrm>
            <a:off x="2074065" y="4797067"/>
            <a:ext cx="3703448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E86A75E-8CCB-4507-33B5-D8B051F318DA}"/>
              </a:ext>
            </a:extLst>
          </p:cNvPr>
          <p:cNvSpPr/>
          <p:nvPr/>
        </p:nvSpPr>
        <p:spPr bwMode="white">
          <a:xfrm>
            <a:off x="2066817" y="5188751"/>
            <a:ext cx="4391956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48893B-9253-A03A-ED71-61C30E2FE21F}"/>
              </a:ext>
            </a:extLst>
          </p:cNvPr>
          <p:cNvSpPr/>
          <p:nvPr/>
        </p:nvSpPr>
        <p:spPr bwMode="white">
          <a:xfrm>
            <a:off x="2066817" y="5580435"/>
            <a:ext cx="3312086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3DB418-807E-7603-87A3-87D8648471C4}"/>
              </a:ext>
            </a:extLst>
          </p:cNvPr>
          <p:cNvSpPr/>
          <p:nvPr/>
        </p:nvSpPr>
        <p:spPr bwMode="white">
          <a:xfrm>
            <a:off x="2066817" y="5964865"/>
            <a:ext cx="3529509" cy="24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4AD3F4C-1C1F-566E-FC0A-2D030F18C156}"/>
              </a:ext>
            </a:extLst>
          </p:cNvPr>
          <p:cNvSpPr/>
          <p:nvPr/>
        </p:nvSpPr>
        <p:spPr bwMode="white">
          <a:xfrm>
            <a:off x="2074065" y="6363802"/>
            <a:ext cx="4165951" cy="23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22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2024-10-13T09:21:56Z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