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6131D14-67DA-787D-FB1A-E0D0652FF6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2990850"/>
            <a:ext cx="57435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F159D-E2D3-1E55-2AAB-3F0EFD3C8B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24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F1C5E5-CA41-73B9-4086-DF02E23B2608}"/>
              </a:ext>
            </a:extLst>
          </p:cNvPr>
          <p:cNvSpPr/>
          <p:nvPr/>
        </p:nvSpPr>
        <p:spPr bwMode="white">
          <a:xfrm>
            <a:off x="5196876" y="1004898"/>
            <a:ext cx="371335" cy="2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75E2E0-2416-8966-DEC0-1788C7C10C42}"/>
              </a:ext>
            </a:extLst>
          </p:cNvPr>
          <p:cNvSpPr/>
          <p:nvPr/>
        </p:nvSpPr>
        <p:spPr bwMode="white">
          <a:xfrm>
            <a:off x="8929269" y="976290"/>
            <a:ext cx="371335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E14455-5FC1-63EC-73BC-0DE531DB66F4}"/>
              </a:ext>
            </a:extLst>
          </p:cNvPr>
          <p:cNvSpPr/>
          <p:nvPr/>
        </p:nvSpPr>
        <p:spPr bwMode="white">
          <a:xfrm>
            <a:off x="6625088" y="1491247"/>
            <a:ext cx="723627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AB4A48-6D11-36C7-810E-89E84A5908B5}"/>
              </a:ext>
            </a:extLst>
          </p:cNvPr>
          <p:cNvSpPr/>
          <p:nvPr/>
        </p:nvSpPr>
        <p:spPr bwMode="white">
          <a:xfrm>
            <a:off x="10852594" y="1500783"/>
            <a:ext cx="380856" cy="2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B3932A-B10F-8F03-0E1A-FD4AA01B29B9}"/>
              </a:ext>
            </a:extLst>
          </p:cNvPr>
          <p:cNvSpPr/>
          <p:nvPr/>
        </p:nvSpPr>
        <p:spPr bwMode="white">
          <a:xfrm>
            <a:off x="5234962" y="2025277"/>
            <a:ext cx="580806" cy="26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49B33C-187D-100A-033A-4B52A6D5BC46}"/>
              </a:ext>
            </a:extLst>
          </p:cNvPr>
          <p:cNvSpPr/>
          <p:nvPr/>
        </p:nvSpPr>
        <p:spPr bwMode="white">
          <a:xfrm>
            <a:off x="9995667" y="2034814"/>
            <a:ext cx="333248" cy="2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9D0194-317C-44A7-122A-75D8EC26858B}"/>
              </a:ext>
            </a:extLst>
          </p:cNvPr>
          <p:cNvSpPr/>
          <p:nvPr/>
        </p:nvSpPr>
        <p:spPr bwMode="white">
          <a:xfrm>
            <a:off x="5130226" y="2530699"/>
            <a:ext cx="580806" cy="26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9082ED-2D43-03D3-5E98-187BB60C6293}"/>
              </a:ext>
            </a:extLst>
          </p:cNvPr>
          <p:cNvSpPr/>
          <p:nvPr/>
        </p:nvSpPr>
        <p:spPr bwMode="white">
          <a:xfrm>
            <a:off x="8462720" y="2530699"/>
            <a:ext cx="571284" cy="26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28FD6B-464C-2EED-EB96-3CAB2110DE04}"/>
              </a:ext>
            </a:extLst>
          </p:cNvPr>
          <p:cNvSpPr/>
          <p:nvPr/>
        </p:nvSpPr>
        <p:spPr bwMode="white">
          <a:xfrm>
            <a:off x="2864130" y="2997975"/>
            <a:ext cx="761712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43E65F-DC16-7A47-2D38-3827512F2A82}"/>
              </a:ext>
            </a:extLst>
          </p:cNvPr>
          <p:cNvSpPr/>
          <p:nvPr/>
        </p:nvSpPr>
        <p:spPr bwMode="white">
          <a:xfrm>
            <a:off x="6805994" y="2997975"/>
            <a:ext cx="723627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C1153F-8341-A479-4134-2868B038A0AB}"/>
              </a:ext>
            </a:extLst>
          </p:cNvPr>
          <p:cNvSpPr/>
          <p:nvPr/>
        </p:nvSpPr>
        <p:spPr bwMode="white">
          <a:xfrm>
            <a:off x="11223929" y="3017048"/>
            <a:ext cx="380856" cy="2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AEB6D76-9A78-0339-72AC-2F0642921C17}"/>
              </a:ext>
            </a:extLst>
          </p:cNvPr>
          <p:cNvSpPr/>
          <p:nvPr/>
        </p:nvSpPr>
        <p:spPr bwMode="white">
          <a:xfrm>
            <a:off x="702770" y="3512933"/>
            <a:ext cx="380856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6EA23B8-ABBB-65A2-AD05-EDCD8A9910E3}"/>
              </a:ext>
            </a:extLst>
          </p:cNvPr>
          <p:cNvSpPr/>
          <p:nvPr/>
        </p:nvSpPr>
        <p:spPr bwMode="white">
          <a:xfrm>
            <a:off x="2607052" y="3493861"/>
            <a:ext cx="1018790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CCD378A-3E79-F2A4-840E-F793BCA4CD3A}"/>
              </a:ext>
            </a:extLst>
          </p:cNvPr>
          <p:cNvSpPr/>
          <p:nvPr/>
        </p:nvSpPr>
        <p:spPr bwMode="white">
          <a:xfrm>
            <a:off x="3968614" y="3989746"/>
            <a:ext cx="7607607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D280B04-EB96-0889-D95B-6EE1C5EDDD8A}"/>
              </a:ext>
            </a:extLst>
          </p:cNvPr>
          <p:cNvSpPr/>
          <p:nvPr/>
        </p:nvSpPr>
        <p:spPr bwMode="white">
          <a:xfrm>
            <a:off x="702770" y="4504703"/>
            <a:ext cx="1066397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81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290FF-63B9-F4A0-DA5F-6B75FC6361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37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53A3FE-D142-0DEA-29B8-E67EC08818F0}"/>
              </a:ext>
            </a:extLst>
          </p:cNvPr>
          <p:cNvSpPr/>
          <p:nvPr/>
        </p:nvSpPr>
        <p:spPr bwMode="white">
          <a:xfrm>
            <a:off x="2607052" y="1442752"/>
            <a:ext cx="1028312" cy="33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1663C5-E49C-454D-3AC1-3561DD2F9DA9}"/>
              </a:ext>
            </a:extLst>
          </p:cNvPr>
          <p:cNvSpPr/>
          <p:nvPr/>
        </p:nvSpPr>
        <p:spPr bwMode="white">
          <a:xfrm>
            <a:off x="2273803" y="1956939"/>
            <a:ext cx="1371083" cy="31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9D90E5-E3D4-67EA-2665-44C39C5E14E4}"/>
              </a:ext>
            </a:extLst>
          </p:cNvPr>
          <p:cNvSpPr/>
          <p:nvPr/>
        </p:nvSpPr>
        <p:spPr bwMode="white">
          <a:xfrm>
            <a:off x="5044534" y="1947417"/>
            <a:ext cx="704584" cy="32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87904D-B5D9-4527-71C4-89D41EA48556}"/>
              </a:ext>
            </a:extLst>
          </p:cNvPr>
          <p:cNvSpPr/>
          <p:nvPr/>
        </p:nvSpPr>
        <p:spPr bwMode="white">
          <a:xfrm>
            <a:off x="7805743" y="1947417"/>
            <a:ext cx="1380604" cy="32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D5C069-DDDE-8FC9-A064-06E221BB2B1D}"/>
              </a:ext>
            </a:extLst>
          </p:cNvPr>
          <p:cNvSpPr/>
          <p:nvPr/>
        </p:nvSpPr>
        <p:spPr bwMode="white">
          <a:xfrm>
            <a:off x="2254760" y="2490169"/>
            <a:ext cx="228513" cy="2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D95ED3-0BB7-1FB9-C422-51109168E503}"/>
              </a:ext>
            </a:extLst>
          </p:cNvPr>
          <p:cNvSpPr/>
          <p:nvPr/>
        </p:nvSpPr>
        <p:spPr bwMode="white">
          <a:xfrm>
            <a:off x="4482770" y="2452081"/>
            <a:ext cx="1837632" cy="34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EE8BD6-3708-8826-1CEE-CE581D9DF319}"/>
              </a:ext>
            </a:extLst>
          </p:cNvPr>
          <p:cNvSpPr/>
          <p:nvPr/>
        </p:nvSpPr>
        <p:spPr bwMode="white">
          <a:xfrm>
            <a:off x="5958589" y="2947224"/>
            <a:ext cx="4398891" cy="35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98EF7F-A581-92FE-E086-987067BF80F9}"/>
              </a:ext>
            </a:extLst>
          </p:cNvPr>
          <p:cNvSpPr/>
          <p:nvPr/>
        </p:nvSpPr>
        <p:spPr bwMode="white">
          <a:xfrm>
            <a:off x="2245239" y="3451889"/>
            <a:ext cx="1761460" cy="34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31CC16-F7F4-F404-E69D-5108FA748F2E}"/>
              </a:ext>
            </a:extLst>
          </p:cNvPr>
          <p:cNvSpPr/>
          <p:nvPr/>
        </p:nvSpPr>
        <p:spPr bwMode="white">
          <a:xfrm>
            <a:off x="7805743" y="3461411"/>
            <a:ext cx="1066397" cy="32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D14DA7-5541-8993-C06E-0F5C6A5A79BA}"/>
              </a:ext>
            </a:extLst>
          </p:cNvPr>
          <p:cNvSpPr/>
          <p:nvPr/>
        </p:nvSpPr>
        <p:spPr bwMode="white">
          <a:xfrm>
            <a:off x="5177833" y="3966075"/>
            <a:ext cx="4865440" cy="32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AA5C5C1-61F0-6B9F-7407-58F96646BCE2}"/>
              </a:ext>
            </a:extLst>
          </p:cNvPr>
          <p:cNvSpPr/>
          <p:nvPr/>
        </p:nvSpPr>
        <p:spPr bwMode="white">
          <a:xfrm>
            <a:off x="5177833" y="4470740"/>
            <a:ext cx="5769975" cy="32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3C38DA-CE4F-DEE7-9071-9E37E077CA25}"/>
              </a:ext>
            </a:extLst>
          </p:cNvPr>
          <p:cNvSpPr/>
          <p:nvPr/>
        </p:nvSpPr>
        <p:spPr bwMode="white">
          <a:xfrm>
            <a:off x="2426146" y="4956361"/>
            <a:ext cx="6426952" cy="35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EBDF99-78DC-EC6A-A66F-E903CB08FE4C}"/>
              </a:ext>
            </a:extLst>
          </p:cNvPr>
          <p:cNvSpPr/>
          <p:nvPr/>
        </p:nvSpPr>
        <p:spPr bwMode="white">
          <a:xfrm>
            <a:off x="4835062" y="5470547"/>
            <a:ext cx="4627405" cy="32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3A2A60F-3276-6DFB-B376-204E437143F0}"/>
              </a:ext>
            </a:extLst>
          </p:cNvPr>
          <p:cNvSpPr/>
          <p:nvPr/>
        </p:nvSpPr>
        <p:spPr bwMode="white">
          <a:xfrm>
            <a:off x="2445188" y="5965690"/>
            <a:ext cx="6065138" cy="34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29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8502E-FD68-3CB6-B4CE-DB98CFD106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73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B896C1-1DA3-D5F4-1A48-2E55B4515290}"/>
              </a:ext>
            </a:extLst>
          </p:cNvPr>
          <p:cNvSpPr/>
          <p:nvPr/>
        </p:nvSpPr>
        <p:spPr bwMode="white">
          <a:xfrm>
            <a:off x="1873904" y="966819"/>
            <a:ext cx="399899" cy="34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663B68-8665-3D00-D805-2F4D7628670F}"/>
              </a:ext>
            </a:extLst>
          </p:cNvPr>
          <p:cNvSpPr/>
          <p:nvPr/>
        </p:nvSpPr>
        <p:spPr bwMode="white">
          <a:xfrm>
            <a:off x="5701511" y="976365"/>
            <a:ext cx="1066397" cy="31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375BF3-D861-4606-D0E5-C06279EFA653}"/>
              </a:ext>
            </a:extLst>
          </p:cNvPr>
          <p:cNvSpPr/>
          <p:nvPr/>
        </p:nvSpPr>
        <p:spPr bwMode="white">
          <a:xfrm>
            <a:off x="3854357" y="1472740"/>
            <a:ext cx="1770982" cy="32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5845F5-9D7E-C8E6-CDB0-FBBCF8D4FAEF}"/>
              </a:ext>
            </a:extLst>
          </p:cNvPr>
          <p:cNvSpPr/>
          <p:nvPr/>
        </p:nvSpPr>
        <p:spPr bwMode="white">
          <a:xfrm>
            <a:off x="5577732" y="1978660"/>
            <a:ext cx="2161360" cy="32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CB7787-74F0-BD27-6B62-1EBA0F132866}"/>
              </a:ext>
            </a:extLst>
          </p:cNvPr>
          <p:cNvSpPr/>
          <p:nvPr/>
        </p:nvSpPr>
        <p:spPr bwMode="white">
          <a:xfrm>
            <a:off x="2054811" y="2465489"/>
            <a:ext cx="6084181" cy="35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444C9A-C9BE-C718-4E48-7C3590845869}"/>
              </a:ext>
            </a:extLst>
          </p:cNvPr>
          <p:cNvSpPr/>
          <p:nvPr/>
        </p:nvSpPr>
        <p:spPr bwMode="white">
          <a:xfrm>
            <a:off x="6196624" y="2971409"/>
            <a:ext cx="2466045" cy="33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1966AC-8A9B-F008-3856-4F87B016D4EA}"/>
              </a:ext>
            </a:extLst>
          </p:cNvPr>
          <p:cNvSpPr/>
          <p:nvPr/>
        </p:nvSpPr>
        <p:spPr bwMode="white">
          <a:xfrm>
            <a:off x="3435415" y="3477330"/>
            <a:ext cx="5855667" cy="35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04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2C7B0-4AC3-F20E-1FBD-3F03DF49EC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10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C1C1D2-1D86-78A6-FC06-01B22FC0754E}"/>
              </a:ext>
            </a:extLst>
          </p:cNvPr>
          <p:cNvSpPr/>
          <p:nvPr/>
        </p:nvSpPr>
        <p:spPr bwMode="white">
          <a:xfrm>
            <a:off x="3130730" y="976242"/>
            <a:ext cx="723627" cy="34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4CF464-B0E9-61D2-4569-80321E820F09}"/>
              </a:ext>
            </a:extLst>
          </p:cNvPr>
          <p:cNvSpPr/>
          <p:nvPr/>
        </p:nvSpPr>
        <p:spPr bwMode="white">
          <a:xfrm>
            <a:off x="4749370" y="976242"/>
            <a:ext cx="723627" cy="34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5B3BB2-E806-F94A-A4EA-B5153C982432}"/>
              </a:ext>
            </a:extLst>
          </p:cNvPr>
          <p:cNvSpPr/>
          <p:nvPr/>
        </p:nvSpPr>
        <p:spPr bwMode="white">
          <a:xfrm>
            <a:off x="6339445" y="985772"/>
            <a:ext cx="1085440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EE8461-CD9D-60D9-3B8E-EEC3FA2220D3}"/>
              </a:ext>
            </a:extLst>
          </p:cNvPr>
          <p:cNvSpPr/>
          <p:nvPr/>
        </p:nvSpPr>
        <p:spPr bwMode="white">
          <a:xfrm>
            <a:off x="9424382" y="995302"/>
            <a:ext cx="390377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7541B4-BF1C-503B-13BB-746842359665}"/>
              </a:ext>
            </a:extLst>
          </p:cNvPr>
          <p:cNvSpPr/>
          <p:nvPr/>
        </p:nvSpPr>
        <p:spPr bwMode="white">
          <a:xfrm>
            <a:off x="2435667" y="1481346"/>
            <a:ext cx="1047355" cy="31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F80D53-22F6-D8EE-BAC7-203181FDCC98}"/>
              </a:ext>
            </a:extLst>
          </p:cNvPr>
          <p:cNvSpPr/>
          <p:nvPr/>
        </p:nvSpPr>
        <p:spPr bwMode="white">
          <a:xfrm>
            <a:off x="4358992" y="1481346"/>
            <a:ext cx="1075919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CF4B28-BEC2-76EF-8F31-72932D9FE612}"/>
              </a:ext>
            </a:extLst>
          </p:cNvPr>
          <p:cNvSpPr/>
          <p:nvPr/>
        </p:nvSpPr>
        <p:spPr bwMode="white">
          <a:xfrm>
            <a:off x="7405843" y="1490876"/>
            <a:ext cx="399899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A2A9F2-0AF8-8AB3-6DD5-317A9EDDAC08}"/>
              </a:ext>
            </a:extLst>
          </p:cNvPr>
          <p:cNvSpPr/>
          <p:nvPr/>
        </p:nvSpPr>
        <p:spPr bwMode="white">
          <a:xfrm>
            <a:off x="11204886" y="1519467"/>
            <a:ext cx="352292" cy="26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44E4F4-03AD-448E-5138-BCAFE45DF7F0}"/>
              </a:ext>
            </a:extLst>
          </p:cNvPr>
          <p:cNvSpPr/>
          <p:nvPr/>
        </p:nvSpPr>
        <p:spPr bwMode="white">
          <a:xfrm>
            <a:off x="712292" y="1986451"/>
            <a:ext cx="714105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72657A-B6DC-0C47-6B25-FCB64925CE47}"/>
              </a:ext>
            </a:extLst>
          </p:cNvPr>
          <p:cNvSpPr/>
          <p:nvPr/>
        </p:nvSpPr>
        <p:spPr bwMode="white">
          <a:xfrm>
            <a:off x="7529622" y="2491555"/>
            <a:ext cx="2132794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E1AB6B3-08D5-17A2-B900-4A91E764C703}"/>
              </a:ext>
            </a:extLst>
          </p:cNvPr>
          <p:cNvSpPr/>
          <p:nvPr/>
        </p:nvSpPr>
        <p:spPr bwMode="white">
          <a:xfrm>
            <a:off x="11214408" y="2520146"/>
            <a:ext cx="390377" cy="2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3C65DF7-59CD-5120-0C56-AEE5A9F21B8B}"/>
              </a:ext>
            </a:extLst>
          </p:cNvPr>
          <p:cNvSpPr/>
          <p:nvPr/>
        </p:nvSpPr>
        <p:spPr bwMode="white">
          <a:xfrm>
            <a:off x="693249" y="2977599"/>
            <a:ext cx="6350780" cy="35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A5FCC9F-C505-6928-41F1-22B7BA2DFF13}"/>
              </a:ext>
            </a:extLst>
          </p:cNvPr>
          <p:cNvSpPr/>
          <p:nvPr/>
        </p:nvSpPr>
        <p:spPr bwMode="white">
          <a:xfrm>
            <a:off x="2083375" y="3492234"/>
            <a:ext cx="2799294" cy="34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7197B93-39AF-3834-E80F-2D54399E3115}"/>
              </a:ext>
            </a:extLst>
          </p:cNvPr>
          <p:cNvSpPr/>
          <p:nvPr/>
        </p:nvSpPr>
        <p:spPr bwMode="white">
          <a:xfrm>
            <a:off x="6044282" y="3482703"/>
            <a:ext cx="5151083" cy="35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1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2024-10-13T08:59:24Z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