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62" r:id="rId3"/>
    <p:sldId id="361" r:id="rId4"/>
    <p:sldId id="360" r:id="rId5"/>
    <p:sldId id="359" r:id="rId6"/>
    <p:sldId id="358" r:id="rId7"/>
    <p:sldId id="357" r:id="rId8"/>
    <p:sldId id="356" r:id="rId9"/>
    <p:sldId id="355" r:id="rId10"/>
    <p:sldId id="354" r:id="rId11"/>
    <p:sldId id="353" r:id="rId12"/>
    <p:sldId id="351" r:id="rId13"/>
    <p:sldId id="349" r:id="rId14"/>
    <p:sldId id="348" r:id="rId15"/>
    <p:sldId id="347" r:id="rId16"/>
    <p:sldId id="346" r:id="rId17"/>
    <p:sldId id="345" r:id="rId18"/>
    <p:sldId id="344" r:id="rId19"/>
    <p:sldId id="341" r:id="rId20"/>
    <p:sldId id="340" r:id="rId21"/>
    <p:sldId id="339" r:id="rId22"/>
    <p:sldId id="338" r:id="rId23"/>
    <p:sldId id="337" r:id="rId24"/>
    <p:sldId id="336" r:id="rId25"/>
    <p:sldId id="335" r:id="rId26"/>
    <p:sldId id="334" r:id="rId27"/>
    <p:sldId id="333" r:id="rId28"/>
    <p:sldId id="332" r:id="rId29"/>
    <p:sldId id="330" r:id="rId30"/>
    <p:sldId id="329" r:id="rId31"/>
    <p:sldId id="328" r:id="rId32"/>
    <p:sldId id="327" r:id="rId33"/>
    <p:sldId id="326" r:id="rId34"/>
    <p:sldId id="325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2024-10-14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2024-10-14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42260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21681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08ED812-6805-16E9-CB7C-054329EA29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0312" y="2914650"/>
            <a:ext cx="7191375" cy="1028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343765-5076-F900-0006-4EB9904E29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268760"/>
            <a:ext cx="11340000" cy="3724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3196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C0E0AD-1B92-E4E7-BE87-716081AE9F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777354"/>
            <a:ext cx="10501152" cy="266132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6333830-F4AB-7902-ED3C-C90CC1F3D8F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712" y="2996952"/>
            <a:ext cx="7332800" cy="3407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0571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39EB11-CE61-3AE2-8F84-BFF613FF52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764704"/>
            <a:ext cx="11340000" cy="27849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9A88BE-D532-94A6-0EF9-E8484EBEB6AE}"/>
              </a:ext>
            </a:extLst>
          </p:cNvPr>
          <p:cNvSpPr/>
          <p:nvPr/>
        </p:nvSpPr>
        <p:spPr bwMode="white">
          <a:xfrm>
            <a:off x="2056961" y="2929732"/>
            <a:ext cx="542720" cy="410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4F90FF0-EF08-BA7B-4407-EE00D94FD4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3549674"/>
            <a:ext cx="11340000" cy="30352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A08CC2-8BCA-29D3-BD80-E0309BA0091F}"/>
              </a:ext>
            </a:extLst>
          </p:cNvPr>
          <p:cNvSpPr/>
          <p:nvPr/>
        </p:nvSpPr>
        <p:spPr bwMode="white">
          <a:xfrm>
            <a:off x="6865274" y="4710523"/>
            <a:ext cx="4462670" cy="547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681CDBF-22C9-0721-8CEB-EDC4FBEF418F}"/>
              </a:ext>
            </a:extLst>
          </p:cNvPr>
          <p:cNvSpPr/>
          <p:nvPr/>
        </p:nvSpPr>
        <p:spPr bwMode="white">
          <a:xfrm>
            <a:off x="1462848" y="5790642"/>
            <a:ext cx="3488622" cy="526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4515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F5E257-5666-68D9-FF12-3DEE6B1CF9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08720"/>
            <a:ext cx="11340000" cy="40656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505456-BB62-9913-02C8-670F03F94D2F}"/>
              </a:ext>
            </a:extLst>
          </p:cNvPr>
          <p:cNvSpPr/>
          <p:nvPr/>
        </p:nvSpPr>
        <p:spPr bwMode="white">
          <a:xfrm>
            <a:off x="2109926" y="2187570"/>
            <a:ext cx="399899" cy="391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0607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809395-BB41-FA57-849B-458A87A6A1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340000" cy="49056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67D841-CE2B-9260-6115-4D4FBB3753F7}"/>
              </a:ext>
            </a:extLst>
          </p:cNvPr>
          <p:cNvSpPr/>
          <p:nvPr/>
        </p:nvSpPr>
        <p:spPr bwMode="white">
          <a:xfrm>
            <a:off x="7597227" y="4166419"/>
            <a:ext cx="2961158" cy="419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9422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959468-DF2B-7224-CE1F-3230CA815C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688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C00375-5EF3-D583-759B-17819D17F14E}"/>
              </a:ext>
            </a:extLst>
          </p:cNvPr>
          <p:cNvSpPr/>
          <p:nvPr/>
        </p:nvSpPr>
        <p:spPr bwMode="white">
          <a:xfrm>
            <a:off x="8053299" y="2132856"/>
            <a:ext cx="3443301" cy="540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7544679-C5FC-CBDF-19ED-7D006B15D68E}"/>
              </a:ext>
            </a:extLst>
          </p:cNvPr>
          <p:cNvSpPr/>
          <p:nvPr/>
        </p:nvSpPr>
        <p:spPr bwMode="white">
          <a:xfrm>
            <a:off x="874156" y="3140968"/>
            <a:ext cx="4645780" cy="610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AD066F7-D38A-D39A-1582-D15F3677D0E2}"/>
              </a:ext>
            </a:extLst>
          </p:cNvPr>
          <p:cNvSpPr/>
          <p:nvPr/>
        </p:nvSpPr>
        <p:spPr bwMode="white">
          <a:xfrm>
            <a:off x="1416876" y="5296340"/>
            <a:ext cx="1980453" cy="467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6050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6250C4-4A74-68A7-BA15-7CFBFD1A4E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963722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AEB091-3114-B631-0127-FFE8C7E462DF}"/>
              </a:ext>
            </a:extLst>
          </p:cNvPr>
          <p:cNvSpPr/>
          <p:nvPr/>
        </p:nvSpPr>
        <p:spPr bwMode="white">
          <a:xfrm>
            <a:off x="9841401" y="2869090"/>
            <a:ext cx="323668" cy="339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6422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39FFDA-7B42-765F-4674-D9A8200AAD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584" y="1137019"/>
            <a:ext cx="10406416" cy="4583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7768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669BC7-1DC8-66ED-9A6E-D8FC1AF0F6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548680"/>
            <a:ext cx="8796992" cy="377510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8D90221-AB84-73C5-4ECE-4725B145EA3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9980" y="3975906"/>
            <a:ext cx="4944252" cy="281870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C8E292E-D302-BEC7-F15E-708746FA405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4152" y="3680358"/>
            <a:ext cx="5416098" cy="311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2926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37D0F7-9312-CBAB-68DF-A53D67D63A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26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A8DBD1-7646-5A87-C2E5-C77D66787A44}"/>
              </a:ext>
            </a:extLst>
          </p:cNvPr>
          <p:cNvSpPr/>
          <p:nvPr/>
        </p:nvSpPr>
        <p:spPr bwMode="white">
          <a:xfrm>
            <a:off x="1750125" y="2063819"/>
            <a:ext cx="1675768" cy="496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96A2308-8D25-D251-DF97-2C7D27063770}"/>
              </a:ext>
            </a:extLst>
          </p:cNvPr>
          <p:cNvSpPr/>
          <p:nvPr/>
        </p:nvSpPr>
        <p:spPr bwMode="white">
          <a:xfrm>
            <a:off x="8519848" y="2998691"/>
            <a:ext cx="542721" cy="400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94E02E6-802E-7E98-9911-B8E6FC047BB2}"/>
              </a:ext>
            </a:extLst>
          </p:cNvPr>
          <p:cNvSpPr/>
          <p:nvPr/>
        </p:nvSpPr>
        <p:spPr bwMode="white">
          <a:xfrm>
            <a:off x="9034005" y="3847707"/>
            <a:ext cx="1180654" cy="515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6050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2C464D-461B-6E00-FD19-13E220BD5E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8720"/>
            <a:ext cx="11340000" cy="516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53479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64CA5C-2DB2-BB26-2C46-57E7531697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8720"/>
            <a:ext cx="11340000" cy="45582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117AE6-F5B1-0822-8911-55D4211AFBD8}"/>
              </a:ext>
            </a:extLst>
          </p:cNvPr>
          <p:cNvSpPr/>
          <p:nvPr/>
        </p:nvSpPr>
        <p:spPr bwMode="white">
          <a:xfrm>
            <a:off x="6250639" y="2091191"/>
            <a:ext cx="552241" cy="390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CF1C7A5-7F64-910F-5660-27745252E4A1}"/>
              </a:ext>
            </a:extLst>
          </p:cNvPr>
          <p:cNvSpPr/>
          <p:nvPr/>
        </p:nvSpPr>
        <p:spPr bwMode="white">
          <a:xfrm>
            <a:off x="10535274" y="3855361"/>
            <a:ext cx="695062" cy="419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2A62872-7D9B-E284-A424-C96D1D5AF38C}"/>
              </a:ext>
            </a:extLst>
          </p:cNvPr>
          <p:cNvSpPr/>
          <p:nvPr/>
        </p:nvSpPr>
        <p:spPr bwMode="white">
          <a:xfrm>
            <a:off x="1661318" y="4581128"/>
            <a:ext cx="5802833" cy="609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6344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D7A86C-3FE5-B86E-0FB1-ADA7BACEB3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764704"/>
            <a:ext cx="9286826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728993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D4C010-87DF-2A3F-1AE3-6358912B58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1052736"/>
            <a:ext cx="10501152" cy="4190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5600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BDDEDD-5F80-D5F3-0C65-A4740D2BE3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159732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1B072C-9EFA-8E7A-140A-9BC19019FC6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9375" y="678620"/>
            <a:ext cx="7597106" cy="604016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F458064-A03B-26EB-A03D-348A312729E8}"/>
              </a:ext>
            </a:extLst>
          </p:cNvPr>
          <p:cNvSpPr/>
          <p:nvPr/>
        </p:nvSpPr>
        <p:spPr bwMode="white">
          <a:xfrm>
            <a:off x="6384032" y="5169561"/>
            <a:ext cx="1656184" cy="394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D3150DA-2359-9759-D3B5-D09084D713C3}"/>
              </a:ext>
            </a:extLst>
          </p:cNvPr>
          <p:cNvSpPr/>
          <p:nvPr/>
        </p:nvSpPr>
        <p:spPr bwMode="white">
          <a:xfrm>
            <a:off x="6168008" y="5782898"/>
            <a:ext cx="1530118" cy="394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4432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8DFECB-882D-E7F5-B8E7-A18432204C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692696"/>
            <a:ext cx="1018226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B7C657-B99F-2E6A-EF86-EB1EF17D99C2}"/>
              </a:ext>
            </a:extLst>
          </p:cNvPr>
          <p:cNvSpPr/>
          <p:nvPr/>
        </p:nvSpPr>
        <p:spPr bwMode="white">
          <a:xfrm>
            <a:off x="4735268" y="3244393"/>
            <a:ext cx="5873395" cy="593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5984A31-EBCD-EED0-B576-BC835D2B4AB3}"/>
              </a:ext>
            </a:extLst>
          </p:cNvPr>
          <p:cNvSpPr/>
          <p:nvPr/>
        </p:nvSpPr>
        <p:spPr bwMode="white">
          <a:xfrm>
            <a:off x="1871240" y="4157800"/>
            <a:ext cx="5568272" cy="503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2C480A2-1183-8190-1BB6-33EDE541F9C9}"/>
              </a:ext>
            </a:extLst>
          </p:cNvPr>
          <p:cNvSpPr/>
          <p:nvPr/>
        </p:nvSpPr>
        <p:spPr bwMode="white">
          <a:xfrm>
            <a:off x="9428855" y="5089419"/>
            <a:ext cx="1179808" cy="402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CD4C397-396D-A1B7-BCA4-A42182BFE5F0}"/>
              </a:ext>
            </a:extLst>
          </p:cNvPr>
          <p:cNvSpPr/>
          <p:nvPr/>
        </p:nvSpPr>
        <p:spPr bwMode="white">
          <a:xfrm>
            <a:off x="1965283" y="5750696"/>
            <a:ext cx="6986397" cy="570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6605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17" grpId="0" animBg="1"/>
      <p:bldP spid="1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A6D0DB-A50B-C8D7-CBC8-BEB749767C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188" y="989585"/>
            <a:ext cx="10838464" cy="3495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83626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F2AFBD-0AB2-C6D5-A50E-023336CA4D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359" y="764704"/>
            <a:ext cx="1021728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5572D7-3C46-365E-FCE5-6B44E76FC4FE}"/>
              </a:ext>
            </a:extLst>
          </p:cNvPr>
          <p:cNvSpPr/>
          <p:nvPr/>
        </p:nvSpPr>
        <p:spPr bwMode="white">
          <a:xfrm>
            <a:off x="10149456" y="2720704"/>
            <a:ext cx="343149" cy="351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066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9CD963-386A-1282-1624-3B81BF2208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692696"/>
            <a:ext cx="10789184" cy="353245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D7B8059-AFE2-CD54-74A6-E49DC7638C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2816" y="4225154"/>
            <a:ext cx="10789184" cy="2469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25297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0C75A1-49A5-46B3-C9E9-7977A2170B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08720"/>
            <a:ext cx="11340000" cy="3780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93BD18-96B3-D00E-E688-1162AB74B13F}"/>
              </a:ext>
            </a:extLst>
          </p:cNvPr>
          <p:cNvSpPr/>
          <p:nvPr/>
        </p:nvSpPr>
        <p:spPr bwMode="white">
          <a:xfrm>
            <a:off x="4553960" y="2041767"/>
            <a:ext cx="2570780" cy="485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C153B4C-AEFD-615F-B2FC-49A2DCC1EA1C}"/>
              </a:ext>
            </a:extLst>
          </p:cNvPr>
          <p:cNvSpPr/>
          <p:nvPr/>
        </p:nvSpPr>
        <p:spPr bwMode="white">
          <a:xfrm>
            <a:off x="3516127" y="3898442"/>
            <a:ext cx="1628161" cy="514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1459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9E82C1-C2E5-AFCA-90ED-88A92CDEFD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490" y="980728"/>
            <a:ext cx="11340000" cy="4816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8767A1-DD9B-C586-EC58-07B161D4A93C}"/>
              </a:ext>
            </a:extLst>
          </p:cNvPr>
          <p:cNvSpPr/>
          <p:nvPr/>
        </p:nvSpPr>
        <p:spPr bwMode="white">
          <a:xfrm>
            <a:off x="6312258" y="2230027"/>
            <a:ext cx="1456775" cy="400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5059965-93E3-F816-8E31-94BBC6EF44ED}"/>
              </a:ext>
            </a:extLst>
          </p:cNvPr>
          <p:cNvSpPr/>
          <p:nvPr/>
        </p:nvSpPr>
        <p:spPr bwMode="white">
          <a:xfrm>
            <a:off x="6302736" y="3145543"/>
            <a:ext cx="1466297" cy="467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0538FEE-3571-ACF9-808E-4EB65C8A96A5}"/>
              </a:ext>
            </a:extLst>
          </p:cNvPr>
          <p:cNvSpPr/>
          <p:nvPr/>
        </p:nvSpPr>
        <p:spPr bwMode="white">
          <a:xfrm>
            <a:off x="8406968" y="5071943"/>
            <a:ext cx="2199444" cy="448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C373D837-3BF2-4962-D0D4-23FB7AE697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598" y="1936438"/>
            <a:ext cx="495300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978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9E0ED5-25EA-4355-6748-34F209DC24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56" y="908720"/>
            <a:ext cx="11340000" cy="46972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AF02DA-1576-CB4E-3079-308D3B875CC6}"/>
              </a:ext>
            </a:extLst>
          </p:cNvPr>
          <p:cNvSpPr/>
          <p:nvPr/>
        </p:nvSpPr>
        <p:spPr bwMode="white">
          <a:xfrm>
            <a:off x="2247738" y="1916833"/>
            <a:ext cx="8744805" cy="592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F54271E-5AA1-2098-3DBA-24CA9E629FA8}"/>
              </a:ext>
            </a:extLst>
          </p:cNvPr>
          <p:cNvSpPr/>
          <p:nvPr/>
        </p:nvSpPr>
        <p:spPr bwMode="white">
          <a:xfrm>
            <a:off x="8550912" y="3861048"/>
            <a:ext cx="2657656" cy="534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39F740F-0440-F19F-4A77-961DF19F8F2C}"/>
              </a:ext>
            </a:extLst>
          </p:cNvPr>
          <p:cNvSpPr/>
          <p:nvPr/>
        </p:nvSpPr>
        <p:spPr bwMode="white">
          <a:xfrm>
            <a:off x="1638368" y="4746588"/>
            <a:ext cx="3737552" cy="592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81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D4F60F-48D5-3358-4176-9CCA82964E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972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26FB74-0F19-62A4-DBB6-BBF51B755A51}"/>
              </a:ext>
            </a:extLst>
          </p:cNvPr>
          <p:cNvSpPr/>
          <p:nvPr/>
        </p:nvSpPr>
        <p:spPr bwMode="white">
          <a:xfrm>
            <a:off x="10481259" y="3188953"/>
            <a:ext cx="342769" cy="391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9181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E38BD6-E323-0839-D405-B13C29F0D8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764704"/>
            <a:ext cx="10017338" cy="58680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760C44-D77B-FA08-73EB-C2ECE090FF92}"/>
              </a:ext>
            </a:extLst>
          </p:cNvPr>
          <p:cNvSpPr/>
          <p:nvPr/>
        </p:nvSpPr>
        <p:spPr bwMode="white">
          <a:xfrm>
            <a:off x="9289674" y="5093904"/>
            <a:ext cx="1462205" cy="452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60AF187-165B-7E30-EDB2-C7ABFBCAC24A}"/>
              </a:ext>
            </a:extLst>
          </p:cNvPr>
          <p:cNvSpPr/>
          <p:nvPr/>
        </p:nvSpPr>
        <p:spPr bwMode="white">
          <a:xfrm>
            <a:off x="2493697" y="6026540"/>
            <a:ext cx="285969" cy="345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24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73F222-1067-0A78-5E2D-87B668C752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36712"/>
            <a:ext cx="11340000" cy="46527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2767DE-66F4-97C0-8F92-E35E77224777}"/>
              </a:ext>
            </a:extLst>
          </p:cNvPr>
          <p:cNvSpPr/>
          <p:nvPr/>
        </p:nvSpPr>
        <p:spPr bwMode="white">
          <a:xfrm>
            <a:off x="6189253" y="3887685"/>
            <a:ext cx="2608866" cy="46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809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89A6A2-EE82-DBEB-6D65-19B3A22BAA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1026648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2AF2B1-050B-BC0C-95E6-F8332DD2D071}"/>
              </a:ext>
            </a:extLst>
          </p:cNvPr>
          <p:cNvSpPr/>
          <p:nvPr/>
        </p:nvSpPr>
        <p:spPr bwMode="white">
          <a:xfrm>
            <a:off x="4072981" y="1826121"/>
            <a:ext cx="508583" cy="4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33F3ED-244A-230B-86CB-21E0634F5FF5}"/>
              </a:ext>
            </a:extLst>
          </p:cNvPr>
          <p:cNvSpPr/>
          <p:nvPr/>
        </p:nvSpPr>
        <p:spPr bwMode="white">
          <a:xfrm>
            <a:off x="9658776" y="3569262"/>
            <a:ext cx="362042" cy="353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807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E294C7-B246-60D3-42DE-9D7B4AA3DF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4758" y="908720"/>
            <a:ext cx="878248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F74DE7-53D7-B854-6C0F-6986D2DD451B}"/>
              </a:ext>
            </a:extLst>
          </p:cNvPr>
          <p:cNvSpPr/>
          <p:nvPr/>
        </p:nvSpPr>
        <p:spPr bwMode="white">
          <a:xfrm>
            <a:off x="8481502" y="5529308"/>
            <a:ext cx="1106106" cy="346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59EACF-21D2-7A09-8589-5475B7C8347B}"/>
              </a:ext>
            </a:extLst>
          </p:cNvPr>
          <p:cNvSpPr/>
          <p:nvPr/>
        </p:nvSpPr>
        <p:spPr bwMode="white">
          <a:xfrm>
            <a:off x="7309029" y="6289565"/>
            <a:ext cx="1135602" cy="36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5015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DD3178-6509-B657-C1DA-D359E1B060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53800"/>
            <a:ext cx="11340000" cy="49504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1EBF94-C51C-1B23-CE89-E4172756A56A}"/>
              </a:ext>
            </a:extLst>
          </p:cNvPr>
          <p:cNvSpPr/>
          <p:nvPr/>
        </p:nvSpPr>
        <p:spPr bwMode="white">
          <a:xfrm>
            <a:off x="8164443" y="1268760"/>
            <a:ext cx="2540069" cy="476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EF238000-EA5E-E363-6CFC-C476B4FA20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700" y="1556792"/>
            <a:ext cx="495300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0015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C85FB3-E523-568B-BDA1-7A35E2C3E5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648" y="764704"/>
            <a:ext cx="7468368" cy="619229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434F2869-A726-5A58-6057-3246E49426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9548" y="1556792"/>
            <a:ext cx="452750" cy="3064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5965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459F82-3B14-F7DF-EEA4-DDA60E6E7B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64704"/>
            <a:ext cx="9158928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B2F1E5F-BAE1-36AF-C135-DE78C511D332}"/>
              </a:ext>
            </a:extLst>
          </p:cNvPr>
          <p:cNvSpPr/>
          <p:nvPr/>
        </p:nvSpPr>
        <p:spPr bwMode="white">
          <a:xfrm>
            <a:off x="9471925" y="4571597"/>
            <a:ext cx="346055" cy="315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207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57C450-B810-1407-D0FC-D6F5BD2F49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639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F1DB27-0F48-36B6-BC11-C43EA9BC4264}"/>
              </a:ext>
            </a:extLst>
          </p:cNvPr>
          <p:cNvSpPr/>
          <p:nvPr/>
        </p:nvSpPr>
        <p:spPr bwMode="white">
          <a:xfrm>
            <a:off x="10386045" y="3112629"/>
            <a:ext cx="437984" cy="39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7957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EFF518-AB2C-FB3D-8DA7-E16DA8B3D8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362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90AA6F-3276-00EA-C16B-A810E5F16E0B}"/>
              </a:ext>
            </a:extLst>
          </p:cNvPr>
          <p:cNvSpPr/>
          <p:nvPr/>
        </p:nvSpPr>
        <p:spPr bwMode="white">
          <a:xfrm>
            <a:off x="10452695" y="3206117"/>
            <a:ext cx="371335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1234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2</Words>
  <Application>Microsoft Office PowerPoint</Application>
  <PresentationFormat>宽屏</PresentationFormat>
  <Paragraphs>2</Paragraphs>
  <Slides>34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2024-10-14T12:24:14Z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