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3024238"/>
            <a:ext cx="11180952" cy="8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019D4-7318-A9E7-6D83-1DE2E4F945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1340000" cy="457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19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0BB56F-60A4-7C1E-83A9-D5446478FC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32518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86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F22682-E46E-2CA5-ADE5-0E7B81BA7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08400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9764B7-0BB4-A7BA-4641-68C5CB6F05C6}"/>
              </a:ext>
            </a:extLst>
          </p:cNvPr>
          <p:cNvSpPr/>
          <p:nvPr/>
        </p:nvSpPr>
        <p:spPr bwMode="white">
          <a:xfrm>
            <a:off x="2144764" y="1925552"/>
            <a:ext cx="5726796" cy="84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8139B7-A23B-F43C-4DA2-E4CCD85FAAA6}"/>
              </a:ext>
            </a:extLst>
          </p:cNvPr>
          <p:cNvSpPr/>
          <p:nvPr/>
        </p:nvSpPr>
        <p:spPr bwMode="white">
          <a:xfrm>
            <a:off x="2275055" y="4877880"/>
            <a:ext cx="8692849" cy="62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A0445F7-6D02-00B5-DB7A-0E9BB1CB3914}"/>
              </a:ext>
            </a:extLst>
          </p:cNvPr>
          <p:cNvSpPr/>
          <p:nvPr/>
        </p:nvSpPr>
        <p:spPr bwMode="white">
          <a:xfrm>
            <a:off x="1530538" y="5924818"/>
            <a:ext cx="1312211" cy="43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93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BF0199-4B80-2A2B-D966-2A702DC62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57978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72BE13-2199-B3CB-1ED2-DA8B3E0281DB}"/>
              </a:ext>
            </a:extLst>
          </p:cNvPr>
          <p:cNvSpPr/>
          <p:nvPr/>
        </p:nvSpPr>
        <p:spPr bwMode="white">
          <a:xfrm>
            <a:off x="2037918" y="2636913"/>
            <a:ext cx="5354226" cy="93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64160E-B880-7621-022A-DF3FA9C631F2}"/>
              </a:ext>
            </a:extLst>
          </p:cNvPr>
          <p:cNvSpPr/>
          <p:nvPr/>
        </p:nvSpPr>
        <p:spPr bwMode="white">
          <a:xfrm>
            <a:off x="5970261" y="3959244"/>
            <a:ext cx="2199445" cy="4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888E55-78E7-F0CD-8411-D55B5568F1DE}"/>
              </a:ext>
            </a:extLst>
          </p:cNvPr>
          <p:cNvSpPr/>
          <p:nvPr/>
        </p:nvSpPr>
        <p:spPr bwMode="white">
          <a:xfrm>
            <a:off x="2342604" y="5790145"/>
            <a:ext cx="1056876" cy="4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4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D99711-2A74-7DF4-A3E8-4DA723C0D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340000" cy="3628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188EA0-4DE5-6F7E-370C-C632C635564A}"/>
              </a:ext>
            </a:extLst>
          </p:cNvPr>
          <p:cNvSpPr/>
          <p:nvPr/>
        </p:nvSpPr>
        <p:spPr bwMode="white">
          <a:xfrm>
            <a:off x="2921020" y="3966055"/>
            <a:ext cx="695062" cy="37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03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095DA-A93D-6E93-4D51-87577F2E3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375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38C497-0407-FDC1-23D9-D7DA5BE200AE}"/>
              </a:ext>
            </a:extLst>
          </p:cNvPr>
          <p:cNvSpPr/>
          <p:nvPr/>
        </p:nvSpPr>
        <p:spPr bwMode="white">
          <a:xfrm>
            <a:off x="8964241" y="1261065"/>
            <a:ext cx="380856" cy="37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71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B8D83B-207F-6939-FB10-517A37F1D6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22607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9EBF92-B9C8-B209-A9BA-7875D973B44D}"/>
              </a:ext>
            </a:extLst>
          </p:cNvPr>
          <p:cNvSpPr/>
          <p:nvPr/>
        </p:nvSpPr>
        <p:spPr bwMode="white">
          <a:xfrm>
            <a:off x="6419820" y="1812867"/>
            <a:ext cx="1536916" cy="4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A99618-4B2E-EB6E-B275-5ED73BED91CD}"/>
              </a:ext>
            </a:extLst>
          </p:cNvPr>
          <p:cNvSpPr/>
          <p:nvPr/>
        </p:nvSpPr>
        <p:spPr bwMode="white">
          <a:xfrm>
            <a:off x="5509691" y="3479620"/>
            <a:ext cx="953059" cy="4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EEE947-CCBE-70A5-CBC1-588CC288C76B}"/>
              </a:ext>
            </a:extLst>
          </p:cNvPr>
          <p:cNvSpPr/>
          <p:nvPr/>
        </p:nvSpPr>
        <p:spPr bwMode="white">
          <a:xfrm>
            <a:off x="4865731" y="4321588"/>
            <a:ext cx="978818" cy="44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1B3A7C-4987-2E07-F120-948E7B13C4D4}"/>
              </a:ext>
            </a:extLst>
          </p:cNvPr>
          <p:cNvSpPr/>
          <p:nvPr/>
        </p:nvSpPr>
        <p:spPr bwMode="white">
          <a:xfrm>
            <a:off x="4505114" y="5877273"/>
            <a:ext cx="5479318" cy="55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66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89C856-98A5-A3FC-20FF-3D186D168A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1026139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F555D1-6654-A56F-9E19-B4AE2C158DB7}"/>
              </a:ext>
            </a:extLst>
          </p:cNvPr>
          <p:cNvSpPr/>
          <p:nvPr/>
        </p:nvSpPr>
        <p:spPr bwMode="white">
          <a:xfrm>
            <a:off x="9563559" y="2792712"/>
            <a:ext cx="292936" cy="33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744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97EA6F-45CB-8F82-D3BE-B1555062A1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80728"/>
            <a:ext cx="11340000" cy="31584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7F930C-8048-63F9-F140-4553431B94D4}"/>
              </a:ext>
            </a:extLst>
          </p:cNvPr>
          <p:cNvSpPr/>
          <p:nvPr/>
        </p:nvSpPr>
        <p:spPr bwMode="white">
          <a:xfrm>
            <a:off x="5713798" y="2060849"/>
            <a:ext cx="5422761" cy="88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8B9023-8476-675E-924C-6400DC8D80F1}"/>
              </a:ext>
            </a:extLst>
          </p:cNvPr>
          <p:cNvSpPr/>
          <p:nvPr/>
        </p:nvSpPr>
        <p:spPr bwMode="white">
          <a:xfrm>
            <a:off x="1305386" y="3423478"/>
            <a:ext cx="1380604" cy="44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38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8042B9-4AB3-6F52-AA22-3CACA11AB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340000" cy="5532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81CA2D-8CEC-0981-F012-3997832B7E43}"/>
              </a:ext>
            </a:extLst>
          </p:cNvPr>
          <p:cNvSpPr/>
          <p:nvPr/>
        </p:nvSpPr>
        <p:spPr bwMode="white">
          <a:xfrm>
            <a:off x="4615831" y="5693386"/>
            <a:ext cx="1123526" cy="49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66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35059-61CC-0AB2-E5B4-EC9B53952B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9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E66C79-36E4-A6F4-8ADD-367FE93A0CD1}"/>
              </a:ext>
            </a:extLst>
          </p:cNvPr>
          <p:cNvSpPr/>
          <p:nvPr/>
        </p:nvSpPr>
        <p:spPr bwMode="white">
          <a:xfrm>
            <a:off x="4005971" y="2088255"/>
            <a:ext cx="1384100" cy="54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BFA8E8-49C9-697D-AE29-9B577FC0723F}"/>
              </a:ext>
            </a:extLst>
          </p:cNvPr>
          <p:cNvSpPr/>
          <p:nvPr/>
        </p:nvSpPr>
        <p:spPr bwMode="white">
          <a:xfrm>
            <a:off x="10414609" y="3024530"/>
            <a:ext cx="476070" cy="50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1F46AF3-A1CA-A31C-51F6-43FD0BA2CF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786692"/>
            <a:ext cx="11340000" cy="178994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CC4A24-2B4C-F62B-B6FF-A2F908187F8C}"/>
              </a:ext>
            </a:extLst>
          </p:cNvPr>
          <p:cNvSpPr/>
          <p:nvPr/>
        </p:nvSpPr>
        <p:spPr bwMode="white">
          <a:xfrm>
            <a:off x="1305386" y="3987701"/>
            <a:ext cx="599848" cy="44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6A91DD-0E97-4096-A15F-A059B48B1F8E}"/>
              </a:ext>
            </a:extLst>
          </p:cNvPr>
          <p:cNvSpPr/>
          <p:nvPr/>
        </p:nvSpPr>
        <p:spPr bwMode="white">
          <a:xfrm>
            <a:off x="5390071" y="3885986"/>
            <a:ext cx="1354001" cy="60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61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37D0DF-4A10-8EBF-EBC8-39012F4CA2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23138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6BEFE3-E469-DE61-D416-94A45706E099}"/>
              </a:ext>
            </a:extLst>
          </p:cNvPr>
          <p:cNvSpPr/>
          <p:nvPr/>
        </p:nvSpPr>
        <p:spPr bwMode="white">
          <a:xfrm>
            <a:off x="1971349" y="6039889"/>
            <a:ext cx="343623" cy="32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48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2024-10-14T08:37:17Z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