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35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63EF6CA-4CAD-C4DE-D8D3-E047C5366A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986087"/>
            <a:ext cx="99917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E5C86-9AD0-1016-B148-204916C52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6744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0BA4FD-2B34-A429-FB0D-99ADACA1A56C}"/>
              </a:ext>
            </a:extLst>
          </p:cNvPr>
          <p:cNvSpPr/>
          <p:nvPr/>
        </p:nvSpPr>
        <p:spPr bwMode="white">
          <a:xfrm>
            <a:off x="7043836" y="4817633"/>
            <a:ext cx="1034231" cy="34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06816E-CC22-2ED8-91EB-606664E6537A}"/>
              </a:ext>
            </a:extLst>
          </p:cNvPr>
          <p:cNvSpPr/>
          <p:nvPr/>
        </p:nvSpPr>
        <p:spPr bwMode="white">
          <a:xfrm>
            <a:off x="5317689" y="5373216"/>
            <a:ext cx="4306703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8F25F4-0553-0237-31EE-5FF895547142}"/>
              </a:ext>
            </a:extLst>
          </p:cNvPr>
          <p:cNvSpPr/>
          <p:nvPr/>
        </p:nvSpPr>
        <p:spPr bwMode="white">
          <a:xfrm>
            <a:off x="2214994" y="6129732"/>
            <a:ext cx="597232" cy="34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34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D2F2C-A706-3415-8230-60C9CC9A6A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04" y="980728"/>
            <a:ext cx="11340000" cy="3907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D0AFE0-2DDD-63EE-817D-903912824297}"/>
              </a:ext>
            </a:extLst>
          </p:cNvPr>
          <p:cNvSpPr/>
          <p:nvPr/>
        </p:nvSpPr>
        <p:spPr bwMode="white">
          <a:xfrm>
            <a:off x="10230057" y="1209480"/>
            <a:ext cx="1075918" cy="48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EB8D36-9B53-6259-7587-D893304DBEDC}"/>
              </a:ext>
            </a:extLst>
          </p:cNvPr>
          <p:cNvSpPr/>
          <p:nvPr/>
        </p:nvSpPr>
        <p:spPr bwMode="white">
          <a:xfrm>
            <a:off x="1613180" y="1925553"/>
            <a:ext cx="7610019" cy="67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408F26-29AD-9746-91AC-AF74A7B68511}"/>
              </a:ext>
            </a:extLst>
          </p:cNvPr>
          <p:cNvSpPr/>
          <p:nvPr/>
        </p:nvSpPr>
        <p:spPr bwMode="white">
          <a:xfrm>
            <a:off x="2155901" y="3897320"/>
            <a:ext cx="5903274" cy="4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76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306DD-83CF-573A-3561-217390E36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7051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52CDF6-463A-AFE0-2C0E-CEED4E52B2B1}"/>
              </a:ext>
            </a:extLst>
          </p:cNvPr>
          <p:cNvSpPr/>
          <p:nvPr/>
        </p:nvSpPr>
        <p:spPr bwMode="white">
          <a:xfrm>
            <a:off x="10151052" y="2717712"/>
            <a:ext cx="413464" cy="36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91A08DE-3731-C7BC-9812-55BB39C1F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177312"/>
            <a:ext cx="4461122" cy="368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47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476A3-5D1F-7044-C464-E7BD97DB2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2544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D1D871-CFFD-F745-0479-88962215C4C1}"/>
              </a:ext>
            </a:extLst>
          </p:cNvPr>
          <p:cNvSpPr/>
          <p:nvPr/>
        </p:nvSpPr>
        <p:spPr bwMode="white">
          <a:xfrm>
            <a:off x="9515762" y="3277178"/>
            <a:ext cx="357434" cy="31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968BD5C-B7C4-A65B-5054-E549225FAFB1}"/>
              </a:ext>
            </a:extLst>
          </p:cNvPr>
          <p:cNvSpPr/>
          <p:nvPr/>
        </p:nvSpPr>
        <p:spPr bwMode="white">
          <a:xfrm>
            <a:off x="7752184" y="800770"/>
            <a:ext cx="1656184" cy="46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89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A0DEB-852B-43CC-D8A5-80C1FB100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34909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26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770D4-E294-05C9-F857-52E7F9A9B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2616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B41299-5B34-2844-5EB2-DEB1540B84CC}"/>
              </a:ext>
            </a:extLst>
          </p:cNvPr>
          <p:cNvSpPr/>
          <p:nvPr/>
        </p:nvSpPr>
        <p:spPr bwMode="white">
          <a:xfrm>
            <a:off x="6347716" y="1760863"/>
            <a:ext cx="863176" cy="35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5BC040-7C78-DB50-87C3-9C73D11679FD}"/>
              </a:ext>
            </a:extLst>
          </p:cNvPr>
          <p:cNvSpPr/>
          <p:nvPr/>
        </p:nvSpPr>
        <p:spPr bwMode="white">
          <a:xfrm>
            <a:off x="5741160" y="2420888"/>
            <a:ext cx="4315280" cy="42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1A94F0-2B96-0200-98BE-4EA0B5D1CD84}"/>
              </a:ext>
            </a:extLst>
          </p:cNvPr>
          <p:cNvSpPr/>
          <p:nvPr/>
        </p:nvSpPr>
        <p:spPr bwMode="white">
          <a:xfrm>
            <a:off x="2195137" y="3169494"/>
            <a:ext cx="2231817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1C35BA-A18E-B285-108E-C314C620BC95}"/>
              </a:ext>
            </a:extLst>
          </p:cNvPr>
          <p:cNvSpPr/>
          <p:nvPr/>
        </p:nvSpPr>
        <p:spPr bwMode="white">
          <a:xfrm>
            <a:off x="3179364" y="4545599"/>
            <a:ext cx="6336704" cy="50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8D3E21-CB24-677A-FEF2-F3DD025D96C3}"/>
              </a:ext>
            </a:extLst>
          </p:cNvPr>
          <p:cNvSpPr/>
          <p:nvPr/>
        </p:nvSpPr>
        <p:spPr bwMode="white">
          <a:xfrm>
            <a:off x="4434643" y="5325244"/>
            <a:ext cx="5598381" cy="42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BAFBFA6-8D0B-C8AA-6D8F-A26D48B1FD3A}"/>
              </a:ext>
            </a:extLst>
          </p:cNvPr>
          <p:cNvSpPr/>
          <p:nvPr/>
        </p:nvSpPr>
        <p:spPr bwMode="white">
          <a:xfrm>
            <a:off x="2311782" y="6049016"/>
            <a:ext cx="3094993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43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  <p:bldP spid="13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6D92A-DC62-6BDB-4E50-7BA2A62F7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9747"/>
            <a:ext cx="9205008" cy="351381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13EEDA5-D7AB-C1B7-A056-B6DC203143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077072"/>
            <a:ext cx="9188460" cy="215748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AB5485C-9F37-B6EE-B18E-A4B9CDB43B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7742" y="5562536"/>
            <a:ext cx="3621636" cy="121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354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D61E3-A5D5-0487-97CF-C2B5BC998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5655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160074-A4E4-E359-F211-CDD5F2F08951}"/>
              </a:ext>
            </a:extLst>
          </p:cNvPr>
          <p:cNvSpPr/>
          <p:nvPr/>
        </p:nvSpPr>
        <p:spPr bwMode="white">
          <a:xfrm>
            <a:off x="7362808" y="4440960"/>
            <a:ext cx="975823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856904-43B9-05B6-8F5A-1768F0FD2A03}"/>
              </a:ext>
            </a:extLst>
          </p:cNvPr>
          <p:cNvSpPr/>
          <p:nvPr/>
        </p:nvSpPr>
        <p:spPr bwMode="white">
          <a:xfrm>
            <a:off x="9287842" y="5213298"/>
            <a:ext cx="1579059" cy="4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C61620-4E36-CE66-5DC9-F52DBAD6A438}"/>
              </a:ext>
            </a:extLst>
          </p:cNvPr>
          <p:cNvSpPr/>
          <p:nvPr/>
        </p:nvSpPr>
        <p:spPr bwMode="white">
          <a:xfrm>
            <a:off x="1836098" y="6047780"/>
            <a:ext cx="514525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01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08993-EAB3-A5DC-6A5E-5ABD78998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385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D36AC3-0080-E4AD-8E5A-7D8C21DB82CB}"/>
              </a:ext>
            </a:extLst>
          </p:cNvPr>
          <p:cNvSpPr/>
          <p:nvPr/>
        </p:nvSpPr>
        <p:spPr bwMode="white">
          <a:xfrm>
            <a:off x="7416321" y="1070808"/>
            <a:ext cx="1152090" cy="46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6AAE6C-79CB-2B82-1F2E-96C2688D1354}"/>
              </a:ext>
            </a:extLst>
          </p:cNvPr>
          <p:cNvSpPr/>
          <p:nvPr/>
        </p:nvSpPr>
        <p:spPr bwMode="white">
          <a:xfrm>
            <a:off x="2122416" y="3645024"/>
            <a:ext cx="8870128" cy="5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209C86-8B8C-D540-BAB9-CD99BBDCB4A9}"/>
              </a:ext>
            </a:extLst>
          </p:cNvPr>
          <p:cNvSpPr/>
          <p:nvPr/>
        </p:nvSpPr>
        <p:spPr bwMode="white">
          <a:xfrm>
            <a:off x="1560653" y="4665348"/>
            <a:ext cx="1770982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31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63645-51CC-D036-409B-08C6F16C6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76" y="639016"/>
            <a:ext cx="9041410" cy="557996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755CAB8-251B-05D7-BD1A-6FC3B0B144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296" y="4869160"/>
            <a:ext cx="336775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8907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2024-10-14T12:53:08Z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