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B43BCC4-EACD-2C06-A95F-60B618003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204864"/>
            <a:ext cx="5915025" cy="8477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45A82E-4C1F-3118-39C6-B0A6C0117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95481"/>
            <a:ext cx="11809312" cy="647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E3351-62A5-1E5C-D6EB-97F88ADD8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6538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C7DAE-7489-1D98-59E8-216A4ADD92F1}"/>
              </a:ext>
            </a:extLst>
          </p:cNvPr>
          <p:cNvSpPr/>
          <p:nvPr/>
        </p:nvSpPr>
        <p:spPr bwMode="white">
          <a:xfrm>
            <a:off x="4747748" y="2348880"/>
            <a:ext cx="3967596" cy="70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E42477-6AE5-540C-06BF-FB33D93CEA16}"/>
              </a:ext>
            </a:extLst>
          </p:cNvPr>
          <p:cNvSpPr/>
          <p:nvPr/>
        </p:nvSpPr>
        <p:spPr bwMode="white">
          <a:xfrm>
            <a:off x="8415917" y="4773060"/>
            <a:ext cx="1434696" cy="42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0D6756-7304-0685-4B89-39A318FE8533}"/>
              </a:ext>
            </a:extLst>
          </p:cNvPr>
          <p:cNvSpPr/>
          <p:nvPr/>
        </p:nvSpPr>
        <p:spPr bwMode="white">
          <a:xfrm>
            <a:off x="2134053" y="5445224"/>
            <a:ext cx="6581291" cy="4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2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4BFF2-F99D-61D8-6383-B4F5AA28C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214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5634C-D47F-560C-04EB-B0893EB04DCE}"/>
              </a:ext>
            </a:extLst>
          </p:cNvPr>
          <p:cNvSpPr/>
          <p:nvPr/>
        </p:nvSpPr>
        <p:spPr bwMode="white">
          <a:xfrm>
            <a:off x="9464618" y="4517841"/>
            <a:ext cx="1719309" cy="51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CE8C3-A5C2-6F89-01D7-F1D7EEE82F1E}"/>
              </a:ext>
            </a:extLst>
          </p:cNvPr>
          <p:cNvSpPr/>
          <p:nvPr/>
        </p:nvSpPr>
        <p:spPr bwMode="white">
          <a:xfrm>
            <a:off x="2085524" y="5237920"/>
            <a:ext cx="3337763" cy="66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0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67ADA-30C0-7880-D99F-9B9408C20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422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849B0-1EEC-A57A-3266-EF498DB36B3C}"/>
              </a:ext>
            </a:extLst>
          </p:cNvPr>
          <p:cNvSpPr/>
          <p:nvPr/>
        </p:nvSpPr>
        <p:spPr bwMode="white">
          <a:xfrm>
            <a:off x="3518516" y="4509263"/>
            <a:ext cx="466549" cy="4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9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EB2EE-8856-9002-CF6A-46B2B185E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2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2C82F-33AF-D306-912A-69A20519A44B}"/>
              </a:ext>
            </a:extLst>
          </p:cNvPr>
          <p:cNvSpPr/>
          <p:nvPr/>
        </p:nvSpPr>
        <p:spPr bwMode="white">
          <a:xfrm>
            <a:off x="8148513" y="3501009"/>
            <a:ext cx="1331863" cy="55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38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450C7-2A46-31C4-ED68-FAAA0AFD9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4141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34200-01C0-3728-C9A4-6ED4DC3F0121}"/>
              </a:ext>
            </a:extLst>
          </p:cNvPr>
          <p:cNvSpPr/>
          <p:nvPr/>
        </p:nvSpPr>
        <p:spPr bwMode="white">
          <a:xfrm>
            <a:off x="5159896" y="3429000"/>
            <a:ext cx="48115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0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28768-8CD0-8A4B-F34A-F9DB8EC73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961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4B192-2702-1C70-A19E-E76AE22CCDEE}"/>
              </a:ext>
            </a:extLst>
          </p:cNvPr>
          <p:cNvSpPr/>
          <p:nvPr/>
        </p:nvSpPr>
        <p:spPr bwMode="white">
          <a:xfrm>
            <a:off x="3218648" y="6120381"/>
            <a:ext cx="1455847" cy="41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5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633DB-2877-F1EA-DFDD-490960A6A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75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2F7CE-07A6-095A-CC11-0A7EC99F73A4}"/>
              </a:ext>
            </a:extLst>
          </p:cNvPr>
          <p:cNvSpPr/>
          <p:nvPr/>
        </p:nvSpPr>
        <p:spPr bwMode="white">
          <a:xfrm>
            <a:off x="8630898" y="2789648"/>
            <a:ext cx="2625038" cy="79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CBAED-1383-201C-F842-77183871391E}"/>
              </a:ext>
            </a:extLst>
          </p:cNvPr>
          <p:cNvSpPr/>
          <p:nvPr/>
        </p:nvSpPr>
        <p:spPr bwMode="white">
          <a:xfrm>
            <a:off x="1390840" y="3797760"/>
            <a:ext cx="3299061" cy="71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3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60ACC-76C3-DFA4-378F-6FE6CC7F6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2100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45953-9C8C-8F42-AFA1-0CBCD5F73310}"/>
              </a:ext>
            </a:extLst>
          </p:cNvPr>
          <p:cNvSpPr/>
          <p:nvPr/>
        </p:nvSpPr>
        <p:spPr bwMode="white">
          <a:xfrm>
            <a:off x="3638630" y="4406490"/>
            <a:ext cx="790636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B11E76-F647-7CB4-46C6-0403278B67A5}"/>
              </a:ext>
            </a:extLst>
          </p:cNvPr>
          <p:cNvSpPr/>
          <p:nvPr/>
        </p:nvSpPr>
        <p:spPr bwMode="white">
          <a:xfrm>
            <a:off x="2452676" y="6035967"/>
            <a:ext cx="1025944" cy="46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6A24A-4B6C-6F62-17F9-3D7FF81B8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768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60185-3A65-7430-44E2-C8279FD3868C}"/>
              </a:ext>
            </a:extLst>
          </p:cNvPr>
          <p:cNvSpPr/>
          <p:nvPr/>
        </p:nvSpPr>
        <p:spPr bwMode="white">
          <a:xfrm>
            <a:off x="6892643" y="2717640"/>
            <a:ext cx="4219277" cy="8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6AF664-1DA7-763C-7ACE-8731753D10F0}"/>
              </a:ext>
            </a:extLst>
          </p:cNvPr>
          <p:cNvSpPr/>
          <p:nvPr/>
        </p:nvSpPr>
        <p:spPr bwMode="white">
          <a:xfrm>
            <a:off x="1351182" y="3797761"/>
            <a:ext cx="2847970" cy="66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438A6-C3AB-3681-239D-24615C190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9" y="836712"/>
            <a:ext cx="112953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572D0-CF05-C653-EB98-7C7347B711F5}"/>
              </a:ext>
            </a:extLst>
          </p:cNvPr>
          <p:cNvSpPr/>
          <p:nvPr/>
        </p:nvSpPr>
        <p:spPr bwMode="white">
          <a:xfrm>
            <a:off x="2952082" y="6049546"/>
            <a:ext cx="1119101" cy="52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18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66688-CA03-4DAF-BBAD-2804EE250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98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F13414-5378-E593-F6C6-A3201EF43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1730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F152D7-2969-BA12-7B82-0CB7AA581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524324"/>
            <a:ext cx="11340000" cy="3351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F4D43-4E77-B4AF-75A9-C17CD75DABF9}"/>
              </a:ext>
            </a:extLst>
          </p:cNvPr>
          <p:cNvSpPr/>
          <p:nvPr/>
        </p:nvSpPr>
        <p:spPr bwMode="white">
          <a:xfrm>
            <a:off x="6110730" y="5257322"/>
            <a:ext cx="942619" cy="4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3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FD734-774C-4D98-559C-A53DBF06D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34186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4ADD79-D939-FBC7-C3B5-6ABD38C39F39}"/>
              </a:ext>
            </a:extLst>
          </p:cNvPr>
          <p:cNvSpPr/>
          <p:nvPr/>
        </p:nvSpPr>
        <p:spPr bwMode="white">
          <a:xfrm>
            <a:off x="2110920" y="3509728"/>
            <a:ext cx="7560839" cy="68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5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2024-10-14T12:58:56Z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