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54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3100428"/>
            <a:ext cx="11457143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9488D-1B75-42DD-E1F8-0EF32B30C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1340000" cy="570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7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FF41F-8921-DF06-EB2C-9CC6DAFE1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34" y="849097"/>
            <a:ext cx="11340000" cy="565332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67B95C-8F34-1C53-3EDE-0E4E169C02E3}"/>
              </a:ext>
            </a:extLst>
          </p:cNvPr>
          <p:cNvSpPr/>
          <p:nvPr/>
        </p:nvSpPr>
        <p:spPr bwMode="white">
          <a:xfrm>
            <a:off x="549848" y="2021708"/>
            <a:ext cx="4117902" cy="6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693461-E07A-60B0-702D-B12ECB86F86A}"/>
              </a:ext>
            </a:extLst>
          </p:cNvPr>
          <p:cNvSpPr/>
          <p:nvPr/>
        </p:nvSpPr>
        <p:spPr bwMode="white">
          <a:xfrm>
            <a:off x="549848" y="2898783"/>
            <a:ext cx="6422158" cy="4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FDC27C7-5CCE-66EC-9052-C0BA1F3349F7}"/>
              </a:ext>
            </a:extLst>
          </p:cNvPr>
          <p:cNvSpPr/>
          <p:nvPr/>
        </p:nvSpPr>
        <p:spPr bwMode="white">
          <a:xfrm>
            <a:off x="702190" y="3823526"/>
            <a:ext cx="5693752" cy="4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878B06-39E7-4125-F6E4-BEF4562A126C}"/>
              </a:ext>
            </a:extLst>
          </p:cNvPr>
          <p:cNvSpPr/>
          <p:nvPr/>
        </p:nvSpPr>
        <p:spPr bwMode="white">
          <a:xfrm>
            <a:off x="549848" y="4424132"/>
            <a:ext cx="5702078" cy="4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7255872-E592-6099-F57C-DCD71BEF1A38}"/>
              </a:ext>
            </a:extLst>
          </p:cNvPr>
          <p:cNvSpPr/>
          <p:nvPr/>
        </p:nvSpPr>
        <p:spPr bwMode="white">
          <a:xfrm>
            <a:off x="551384" y="5301208"/>
            <a:ext cx="5252182" cy="120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3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7" grpId="0" animBg="1"/>
      <p:bldP spid="20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B7A66-1911-598D-F78F-0A5A356EA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" y="947605"/>
            <a:ext cx="11340000" cy="39745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ABD394-5934-D349-14F0-5F43B7C70B8F}"/>
              </a:ext>
            </a:extLst>
          </p:cNvPr>
          <p:cNvSpPr/>
          <p:nvPr/>
        </p:nvSpPr>
        <p:spPr bwMode="white">
          <a:xfrm>
            <a:off x="781122" y="1996049"/>
            <a:ext cx="8078342" cy="5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BCEE5B-B771-8B37-5449-9FDC39AA9865}"/>
              </a:ext>
            </a:extLst>
          </p:cNvPr>
          <p:cNvSpPr/>
          <p:nvPr/>
        </p:nvSpPr>
        <p:spPr bwMode="white">
          <a:xfrm>
            <a:off x="781122" y="2911056"/>
            <a:ext cx="7521913" cy="99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EC5E88-C7C8-EAB4-D175-F365EC018AC0}"/>
              </a:ext>
            </a:extLst>
          </p:cNvPr>
          <p:cNvSpPr/>
          <p:nvPr/>
        </p:nvSpPr>
        <p:spPr bwMode="white">
          <a:xfrm>
            <a:off x="781122" y="4293096"/>
            <a:ext cx="10526614" cy="55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2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ED81B-47A5-1E2E-931A-228EB4F67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7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79540-F2D3-3FC6-B787-355C0C6A5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4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7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C8D08-E95D-1EAD-28FE-F8F269F25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1301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CC1F5-3683-3FF9-B2BE-19AEC7475E83}"/>
              </a:ext>
            </a:extLst>
          </p:cNvPr>
          <p:cNvSpPr/>
          <p:nvPr/>
        </p:nvSpPr>
        <p:spPr bwMode="white">
          <a:xfrm>
            <a:off x="6815961" y="1846323"/>
            <a:ext cx="791021" cy="36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88F9FB-9919-9D5B-4791-3A69287E7D27}"/>
              </a:ext>
            </a:extLst>
          </p:cNvPr>
          <p:cNvSpPr/>
          <p:nvPr/>
        </p:nvSpPr>
        <p:spPr bwMode="white">
          <a:xfrm>
            <a:off x="1525473" y="3481528"/>
            <a:ext cx="8314943" cy="51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B49B95-364F-FB90-44E9-2D6CA90489A1}"/>
              </a:ext>
            </a:extLst>
          </p:cNvPr>
          <p:cNvSpPr/>
          <p:nvPr/>
        </p:nvSpPr>
        <p:spPr bwMode="white">
          <a:xfrm>
            <a:off x="1525472" y="4293097"/>
            <a:ext cx="5218599" cy="6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9B3024-0F7F-6959-F21B-707137187926}"/>
              </a:ext>
            </a:extLst>
          </p:cNvPr>
          <p:cNvSpPr/>
          <p:nvPr/>
        </p:nvSpPr>
        <p:spPr bwMode="white">
          <a:xfrm>
            <a:off x="1525472" y="5329650"/>
            <a:ext cx="4714543" cy="33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C0B158-7107-F5AC-0B6F-3A477F10EE4C}"/>
              </a:ext>
            </a:extLst>
          </p:cNvPr>
          <p:cNvSpPr/>
          <p:nvPr/>
        </p:nvSpPr>
        <p:spPr bwMode="white">
          <a:xfrm>
            <a:off x="1525473" y="6078566"/>
            <a:ext cx="5146591" cy="55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67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D44B9-C0F3-DB35-1508-6717CF6B0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432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CE4848-7ECC-B3D2-2B20-13879061BE2C}"/>
              </a:ext>
            </a:extLst>
          </p:cNvPr>
          <p:cNvSpPr/>
          <p:nvPr/>
        </p:nvSpPr>
        <p:spPr bwMode="white">
          <a:xfrm>
            <a:off x="657314" y="2470542"/>
            <a:ext cx="1799546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92F44E-BD74-0DFF-CF62-5D40EF1DD078}"/>
              </a:ext>
            </a:extLst>
          </p:cNvPr>
          <p:cNvSpPr/>
          <p:nvPr/>
        </p:nvSpPr>
        <p:spPr bwMode="white">
          <a:xfrm>
            <a:off x="657314" y="3328227"/>
            <a:ext cx="10767278" cy="103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A9A9956-38F3-4D8C-452D-D643A7FE4C7B}"/>
              </a:ext>
            </a:extLst>
          </p:cNvPr>
          <p:cNvSpPr/>
          <p:nvPr/>
        </p:nvSpPr>
        <p:spPr bwMode="white">
          <a:xfrm>
            <a:off x="781092" y="4700521"/>
            <a:ext cx="1354468" cy="45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4283139-D68A-E9B9-7332-E59AF30CB64E}"/>
              </a:ext>
            </a:extLst>
          </p:cNvPr>
          <p:cNvSpPr/>
          <p:nvPr/>
        </p:nvSpPr>
        <p:spPr bwMode="white">
          <a:xfrm>
            <a:off x="657314" y="5492609"/>
            <a:ext cx="9399126" cy="70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7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72108-3CB2-8DE4-940D-AC350F3DA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91050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09E75-AF00-2E3F-08FA-5B9246F40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741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4883D-FF99-4004-0AF1-DCA78C5F3872}"/>
              </a:ext>
            </a:extLst>
          </p:cNvPr>
          <p:cNvSpPr/>
          <p:nvPr/>
        </p:nvSpPr>
        <p:spPr bwMode="white">
          <a:xfrm>
            <a:off x="2161697" y="2007848"/>
            <a:ext cx="561763" cy="39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2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18482-FF6E-61FA-5E00-9F1A0357B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764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BCCA1D-DADB-FE4D-EC8D-E5ED5945CC8D}"/>
              </a:ext>
            </a:extLst>
          </p:cNvPr>
          <p:cNvSpPr/>
          <p:nvPr/>
        </p:nvSpPr>
        <p:spPr bwMode="white">
          <a:xfrm>
            <a:off x="526744" y="1922915"/>
            <a:ext cx="7632847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2D46B1-7DB3-6BA6-70F3-049F3CB7A134}"/>
              </a:ext>
            </a:extLst>
          </p:cNvPr>
          <p:cNvSpPr/>
          <p:nvPr/>
        </p:nvSpPr>
        <p:spPr bwMode="white">
          <a:xfrm>
            <a:off x="729322" y="2799500"/>
            <a:ext cx="4837982" cy="4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C66AA4-BDB1-CE12-0A55-4EAFD9AF5649}"/>
              </a:ext>
            </a:extLst>
          </p:cNvPr>
          <p:cNvSpPr/>
          <p:nvPr/>
        </p:nvSpPr>
        <p:spPr bwMode="white">
          <a:xfrm>
            <a:off x="729322" y="3666556"/>
            <a:ext cx="4477942" cy="4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B63BD6-1540-E82D-CE36-A41589255932}"/>
              </a:ext>
            </a:extLst>
          </p:cNvPr>
          <p:cNvSpPr/>
          <p:nvPr/>
        </p:nvSpPr>
        <p:spPr bwMode="white">
          <a:xfrm>
            <a:off x="729322" y="4552670"/>
            <a:ext cx="2389710" cy="104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597964C-7AA0-B223-2F29-D96F73A7C8A6}"/>
              </a:ext>
            </a:extLst>
          </p:cNvPr>
          <p:cNvSpPr/>
          <p:nvPr/>
        </p:nvSpPr>
        <p:spPr bwMode="white">
          <a:xfrm>
            <a:off x="729322" y="5962829"/>
            <a:ext cx="2028060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5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20801-ADCC-27FD-DD83-45DCFEF53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20" y="972008"/>
            <a:ext cx="11340000" cy="417467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FAA438-359A-EB97-DC98-4F39E1900F87}"/>
              </a:ext>
            </a:extLst>
          </p:cNvPr>
          <p:cNvSpPr/>
          <p:nvPr/>
        </p:nvSpPr>
        <p:spPr bwMode="white">
          <a:xfrm>
            <a:off x="767408" y="3429000"/>
            <a:ext cx="10526614" cy="8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4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2024-10-14T05:34:00Z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