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handoutMasterIdLst>
    <p:handoutMasterId r:id="rId6"/>
  </p:handoutMasterIdLst>
  <p:sldIdLst>
    <p:sldId id="302" r:id="rId2"/>
    <p:sldId id="326" r:id="rId3"/>
    <p:sldId id="325" r:id="rId4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50" d="100"/>
          <a:sy n="150" d="100"/>
        </p:scale>
        <p:origin x="570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11" Type="http://schemas.openxmlformats.org/officeDocument/2006/relationships/tableStyles" Target="tableStyles.xml"/><Relationship Id="rId5" Type="http://schemas.openxmlformats.org/officeDocument/2006/relationships/notesMaster" Target="notesMasters/notesMaster1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2024-10-13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2024-10-13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98306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DC723FB3-50B2-6FFF-ECBF-677F2F16D8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6325" y="2986087"/>
            <a:ext cx="10039350" cy="8858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A85A423-F46D-8E0B-6B5B-D199C0DCBC5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836712"/>
            <a:ext cx="10451462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BEF5E6E-FAF2-3EED-0B26-5CFC92253FC8}"/>
              </a:ext>
            </a:extLst>
          </p:cNvPr>
          <p:cNvSpPr/>
          <p:nvPr/>
        </p:nvSpPr>
        <p:spPr bwMode="white">
          <a:xfrm>
            <a:off x="3854532" y="1600957"/>
            <a:ext cx="3685655" cy="325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5631ABC-879B-0D30-0613-D91EF9384A75}"/>
              </a:ext>
            </a:extLst>
          </p:cNvPr>
          <p:cNvSpPr/>
          <p:nvPr/>
        </p:nvSpPr>
        <p:spPr bwMode="white">
          <a:xfrm>
            <a:off x="3854532" y="2259789"/>
            <a:ext cx="3948915" cy="325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6F19740-5E75-3DAA-7AE3-46D839F9E6EC}"/>
              </a:ext>
            </a:extLst>
          </p:cNvPr>
          <p:cNvSpPr/>
          <p:nvPr/>
        </p:nvSpPr>
        <p:spPr bwMode="white">
          <a:xfrm>
            <a:off x="3854532" y="2927406"/>
            <a:ext cx="3799734" cy="325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9D41EE0-D34D-1B7F-42D1-022D1D60D357}"/>
              </a:ext>
            </a:extLst>
          </p:cNvPr>
          <p:cNvSpPr/>
          <p:nvPr/>
        </p:nvSpPr>
        <p:spPr bwMode="white">
          <a:xfrm>
            <a:off x="3854532" y="3586238"/>
            <a:ext cx="4054219" cy="325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399394F-DE25-C55E-65D3-B3418F21D219}"/>
              </a:ext>
            </a:extLst>
          </p:cNvPr>
          <p:cNvSpPr/>
          <p:nvPr/>
        </p:nvSpPr>
        <p:spPr bwMode="white">
          <a:xfrm>
            <a:off x="3854532" y="4245071"/>
            <a:ext cx="3922589" cy="333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E3FE99F-71F5-BE13-E997-E2FCC1A4FCE6}"/>
              </a:ext>
            </a:extLst>
          </p:cNvPr>
          <p:cNvSpPr/>
          <p:nvPr/>
        </p:nvSpPr>
        <p:spPr bwMode="white">
          <a:xfrm>
            <a:off x="3854532" y="4903903"/>
            <a:ext cx="4185850" cy="333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5292AE6-6297-9304-C80C-C47C0D0F6EB8}"/>
              </a:ext>
            </a:extLst>
          </p:cNvPr>
          <p:cNvSpPr/>
          <p:nvPr/>
        </p:nvSpPr>
        <p:spPr bwMode="white">
          <a:xfrm>
            <a:off x="3854532" y="5562735"/>
            <a:ext cx="4159524" cy="325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220A185-4F88-E04B-2C68-3ADAD2A7A324}"/>
              </a:ext>
            </a:extLst>
          </p:cNvPr>
          <p:cNvSpPr/>
          <p:nvPr/>
        </p:nvSpPr>
        <p:spPr bwMode="white">
          <a:xfrm>
            <a:off x="3854532" y="6230352"/>
            <a:ext cx="4993184" cy="325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655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26FDE7D-94FD-C794-7D42-B49B924F4D1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836712"/>
            <a:ext cx="9816560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93B44BC-3FC1-BBDD-9948-22327B3C0224}"/>
              </a:ext>
            </a:extLst>
          </p:cNvPr>
          <p:cNvSpPr/>
          <p:nvPr/>
        </p:nvSpPr>
        <p:spPr bwMode="white">
          <a:xfrm>
            <a:off x="5836412" y="1637268"/>
            <a:ext cx="3453517" cy="280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F53764B-BEE5-A337-770E-C10DD0A775BF}"/>
              </a:ext>
            </a:extLst>
          </p:cNvPr>
          <p:cNvSpPr/>
          <p:nvPr/>
        </p:nvSpPr>
        <p:spPr bwMode="white">
          <a:xfrm>
            <a:off x="4336317" y="2264509"/>
            <a:ext cx="4384895" cy="297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B1F2878-8A50-3B6C-05CA-FCE081679C48}"/>
              </a:ext>
            </a:extLst>
          </p:cNvPr>
          <p:cNvSpPr/>
          <p:nvPr/>
        </p:nvSpPr>
        <p:spPr bwMode="white">
          <a:xfrm>
            <a:off x="4336317" y="2883496"/>
            <a:ext cx="4434350" cy="280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79C77FA-58C4-A3B1-E7EF-92FECBF4BB1B}"/>
              </a:ext>
            </a:extLst>
          </p:cNvPr>
          <p:cNvSpPr/>
          <p:nvPr/>
        </p:nvSpPr>
        <p:spPr bwMode="white">
          <a:xfrm>
            <a:off x="4336317" y="3502484"/>
            <a:ext cx="3601878" cy="280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FD2329C-B70B-4FF8-AFF6-83BA7F060194}"/>
              </a:ext>
            </a:extLst>
          </p:cNvPr>
          <p:cNvSpPr/>
          <p:nvPr/>
        </p:nvSpPr>
        <p:spPr bwMode="white">
          <a:xfrm>
            <a:off x="4633039" y="4129724"/>
            <a:ext cx="3511213" cy="272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4047918-833E-03D9-AF5E-A3602B4D60A4}"/>
              </a:ext>
            </a:extLst>
          </p:cNvPr>
          <p:cNvSpPr/>
          <p:nvPr/>
        </p:nvSpPr>
        <p:spPr bwMode="white">
          <a:xfrm>
            <a:off x="3734630" y="5301208"/>
            <a:ext cx="3931569" cy="512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1CDD87D-1FE0-AF22-9CBF-B7AEC12F3454}"/>
              </a:ext>
            </a:extLst>
          </p:cNvPr>
          <p:cNvSpPr/>
          <p:nvPr/>
        </p:nvSpPr>
        <p:spPr bwMode="white">
          <a:xfrm>
            <a:off x="3734630" y="6077006"/>
            <a:ext cx="3379336" cy="512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699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0" grpId="0" animBg="1"/>
      <p:bldP spid="1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</Words>
  <Application>Microsoft Office PowerPoint</Application>
  <PresentationFormat>宽屏</PresentationFormat>
  <Paragraphs>1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7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2024-10-13T09:14:25Z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