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101434"/>
            <a:ext cx="11665298" cy="655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85764-C476-C93F-C5CA-C99E9C3DC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450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3996-DBD1-76D5-2AED-D51803D5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373056" cy="36573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39A0DA-07E3-73D9-1C07-7E9561BE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976634"/>
            <a:ext cx="6137422" cy="28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3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EA35E-2773-9AE5-1A12-1FCDA6567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3274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4D5CC-8246-D6C5-393F-BD5DC8D79FFE}"/>
              </a:ext>
            </a:extLst>
          </p:cNvPr>
          <p:cNvSpPr/>
          <p:nvPr/>
        </p:nvSpPr>
        <p:spPr bwMode="white">
          <a:xfrm>
            <a:off x="7016421" y="3265655"/>
            <a:ext cx="3046851" cy="47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D39A0DA-07E3-73D9-1C07-7E9561BE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861048"/>
            <a:ext cx="6137422" cy="28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5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AD8E1-7FA6-C0D3-E14B-70C8301D8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415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21A81-5EE8-9DF1-09D1-1759B8EE326C}"/>
              </a:ext>
            </a:extLst>
          </p:cNvPr>
          <p:cNvSpPr/>
          <p:nvPr/>
        </p:nvSpPr>
        <p:spPr bwMode="white">
          <a:xfrm>
            <a:off x="6736137" y="3010113"/>
            <a:ext cx="1114005" cy="5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39A0DA-07E3-73D9-1C07-7E9561BE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969802"/>
            <a:ext cx="6137422" cy="28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DE05C-C108-3E07-0429-0552CA92B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712406"/>
            <a:ext cx="11340000" cy="416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62B47-5B6D-88FC-1276-920D38D98163}"/>
              </a:ext>
            </a:extLst>
          </p:cNvPr>
          <p:cNvSpPr/>
          <p:nvPr/>
        </p:nvSpPr>
        <p:spPr bwMode="white">
          <a:xfrm>
            <a:off x="8251475" y="3164266"/>
            <a:ext cx="2913551" cy="4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5ADDD-8D38-F22B-D8E8-1A66BCE36B8B}"/>
              </a:ext>
            </a:extLst>
          </p:cNvPr>
          <p:cNvSpPr/>
          <p:nvPr/>
        </p:nvSpPr>
        <p:spPr bwMode="white">
          <a:xfrm>
            <a:off x="1519838" y="4232782"/>
            <a:ext cx="685541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D39A0DA-07E3-73D9-1C07-7E9561BE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789040"/>
            <a:ext cx="6137422" cy="28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5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3FA13-A517-D889-778C-6E160D806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11340000" cy="423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B6F28-2DED-E7EA-5620-6B6DC913F7DE}"/>
              </a:ext>
            </a:extLst>
          </p:cNvPr>
          <p:cNvSpPr/>
          <p:nvPr/>
        </p:nvSpPr>
        <p:spPr bwMode="white">
          <a:xfrm>
            <a:off x="1816536" y="1927001"/>
            <a:ext cx="1123526" cy="5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0C093-6524-DB07-127E-94C924902ACB}"/>
              </a:ext>
            </a:extLst>
          </p:cNvPr>
          <p:cNvSpPr/>
          <p:nvPr/>
        </p:nvSpPr>
        <p:spPr bwMode="white">
          <a:xfrm>
            <a:off x="8967116" y="1927001"/>
            <a:ext cx="1133047" cy="5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C44CE9-4B10-E3AD-D89D-3AB5F295ED44}"/>
              </a:ext>
            </a:extLst>
          </p:cNvPr>
          <p:cNvSpPr/>
          <p:nvPr/>
        </p:nvSpPr>
        <p:spPr bwMode="white">
          <a:xfrm>
            <a:off x="1797493" y="4043801"/>
            <a:ext cx="4217984" cy="5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D39A0DA-07E3-73D9-1C07-7E9561BE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721891"/>
            <a:ext cx="6137422" cy="28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A5A12-A3EB-DFD1-7B07-F5DB68875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357136" cy="26954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8F67B6-B3CC-D1AD-011F-EF08CB2FD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212976"/>
            <a:ext cx="7356832" cy="349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5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74278-63AD-0CF3-8971-7CB3EC301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2D806-0BCF-DAF0-9BF0-FADF5060ADD9}"/>
              </a:ext>
            </a:extLst>
          </p:cNvPr>
          <p:cNvSpPr/>
          <p:nvPr/>
        </p:nvSpPr>
        <p:spPr bwMode="white">
          <a:xfrm>
            <a:off x="9024483" y="3272082"/>
            <a:ext cx="1856675" cy="4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7775D-A072-7CDC-07C4-16CC133A1ADA}"/>
              </a:ext>
            </a:extLst>
          </p:cNvPr>
          <p:cNvSpPr/>
          <p:nvPr/>
        </p:nvSpPr>
        <p:spPr bwMode="white">
          <a:xfrm>
            <a:off x="1150277" y="4319990"/>
            <a:ext cx="1523425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F8F67B6-B3CC-D1AD-011F-EF08CB2FD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435" y="3830836"/>
            <a:ext cx="6324688" cy="300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9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530BC-9430-D642-A574-C32B93ED0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62400" cy="4697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8CAF3-B2E7-6A19-77A6-C2B5302C522C}"/>
              </a:ext>
            </a:extLst>
          </p:cNvPr>
          <p:cNvSpPr/>
          <p:nvPr/>
        </p:nvSpPr>
        <p:spPr bwMode="white">
          <a:xfrm>
            <a:off x="4583832" y="1772816"/>
            <a:ext cx="2782076" cy="52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08685-DB3F-EE96-A011-A48C82CB4FB2}"/>
              </a:ext>
            </a:extLst>
          </p:cNvPr>
          <p:cNvSpPr/>
          <p:nvPr/>
        </p:nvSpPr>
        <p:spPr bwMode="white">
          <a:xfrm>
            <a:off x="9696400" y="3717032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51024D-912E-DF1B-598F-1E11C31318E1}"/>
              </a:ext>
            </a:extLst>
          </p:cNvPr>
          <p:cNvSpPr/>
          <p:nvPr/>
        </p:nvSpPr>
        <p:spPr bwMode="white">
          <a:xfrm>
            <a:off x="1703512" y="4653136"/>
            <a:ext cx="2520280" cy="48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8F67B6-B3CC-D1AD-011F-EF08CB2FD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149080"/>
            <a:ext cx="5557956" cy="264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2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2E3CB-46C6-B6BA-B11D-4B7B1E110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9766282" cy="52231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96FAD-DD24-773B-A644-83BCD0364AB6}"/>
              </a:ext>
            </a:extLst>
          </p:cNvPr>
          <p:cNvSpPr/>
          <p:nvPr/>
        </p:nvSpPr>
        <p:spPr bwMode="white">
          <a:xfrm>
            <a:off x="2711624" y="1628800"/>
            <a:ext cx="2520280" cy="52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2E16D-A941-2BBF-4462-D11A197E7325}"/>
              </a:ext>
            </a:extLst>
          </p:cNvPr>
          <p:cNvSpPr/>
          <p:nvPr/>
        </p:nvSpPr>
        <p:spPr bwMode="white">
          <a:xfrm>
            <a:off x="7104112" y="4293096"/>
            <a:ext cx="2304256" cy="51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9B06C9-5121-26C7-8F04-506BD92CA2C3}"/>
              </a:ext>
            </a:extLst>
          </p:cNvPr>
          <p:cNvSpPr/>
          <p:nvPr/>
        </p:nvSpPr>
        <p:spPr bwMode="white">
          <a:xfrm>
            <a:off x="983432" y="5301208"/>
            <a:ext cx="648072" cy="33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F8F67B6-B3CC-D1AD-011F-EF08CB2FD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779" y="4770707"/>
            <a:ext cx="4513178" cy="214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2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07CBA-4740-BFF6-386D-D566002D0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5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334DF-7C33-97B4-93A4-D1F48769E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827992"/>
            <a:ext cx="11340000" cy="31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F8C79-F0CD-98CE-46E2-163BE2574CF9}"/>
              </a:ext>
            </a:extLst>
          </p:cNvPr>
          <p:cNvSpPr/>
          <p:nvPr/>
        </p:nvSpPr>
        <p:spPr bwMode="white">
          <a:xfrm>
            <a:off x="2119687" y="1171140"/>
            <a:ext cx="1066397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8F67B6-B3CC-D1AD-011F-EF08CB2FD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140968"/>
            <a:ext cx="6324688" cy="300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A1ECC-C886-09F4-994C-D5B9258FF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40" y="635803"/>
            <a:ext cx="11340000" cy="298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448D90-3867-8628-FB49-2ABF78E8EE24}"/>
              </a:ext>
            </a:extLst>
          </p:cNvPr>
          <p:cNvSpPr/>
          <p:nvPr/>
        </p:nvSpPr>
        <p:spPr bwMode="white">
          <a:xfrm>
            <a:off x="10675178" y="3038900"/>
            <a:ext cx="428463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4FC5D82-57C6-76BD-E473-6437FAF99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36912"/>
            <a:ext cx="11340000" cy="395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0D958-EF8F-CB1E-AFB4-DAF687FA0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77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6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7D2A6-C47B-6DFE-1803-E06F48C73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2576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0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81260-C0B7-FED5-381B-B20A3DF97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803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892FF-4063-F749-DD58-82247B377F0D}"/>
              </a:ext>
            </a:extLst>
          </p:cNvPr>
          <p:cNvSpPr/>
          <p:nvPr/>
        </p:nvSpPr>
        <p:spPr bwMode="white">
          <a:xfrm>
            <a:off x="10533985" y="21231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9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EC1E9-7D73-8A94-1028-39BDA90C8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2931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2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5A11C-6111-0C6E-DB4D-F5037DC20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24" y="908720"/>
            <a:ext cx="112612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2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C8534-D59D-6B89-6E5D-235827C69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13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9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B1C12-E2CB-07BF-A94F-0409F9F93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21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53690-5214-EA7E-3D03-871ACD909038}"/>
              </a:ext>
            </a:extLst>
          </p:cNvPr>
          <p:cNvSpPr/>
          <p:nvPr/>
        </p:nvSpPr>
        <p:spPr bwMode="white">
          <a:xfrm>
            <a:off x="4385544" y="2343175"/>
            <a:ext cx="609370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4DD65-933B-8B08-2EF9-66AED6C6527D}"/>
              </a:ext>
            </a:extLst>
          </p:cNvPr>
          <p:cNvSpPr/>
          <p:nvPr/>
        </p:nvSpPr>
        <p:spPr bwMode="white">
          <a:xfrm>
            <a:off x="4385544" y="3381683"/>
            <a:ext cx="599848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71F36-6549-89E3-5941-8482C7BA9D12}"/>
              </a:ext>
            </a:extLst>
          </p:cNvPr>
          <p:cNvSpPr/>
          <p:nvPr/>
        </p:nvSpPr>
        <p:spPr bwMode="white">
          <a:xfrm>
            <a:off x="4385544" y="4420192"/>
            <a:ext cx="599848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4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5C03D-D86C-239B-CA6B-AF38DF40E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28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4C78C-648D-8FE4-9425-6152FB15F4F7}"/>
              </a:ext>
            </a:extLst>
          </p:cNvPr>
          <p:cNvSpPr/>
          <p:nvPr/>
        </p:nvSpPr>
        <p:spPr bwMode="white">
          <a:xfrm>
            <a:off x="4233201" y="4283205"/>
            <a:ext cx="561763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2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3814D-BA8A-5DF6-C562-CA5AA3399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0025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E650D-7C0B-0600-B7C7-C31196B24242}"/>
              </a:ext>
            </a:extLst>
          </p:cNvPr>
          <p:cNvSpPr/>
          <p:nvPr/>
        </p:nvSpPr>
        <p:spPr bwMode="white">
          <a:xfrm>
            <a:off x="5718994" y="2962129"/>
            <a:ext cx="554282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C9D67A-6596-30E8-0780-6B949FFFF34D}"/>
              </a:ext>
            </a:extLst>
          </p:cNvPr>
          <p:cNvSpPr/>
          <p:nvPr/>
        </p:nvSpPr>
        <p:spPr bwMode="white">
          <a:xfrm>
            <a:off x="8795260" y="2962129"/>
            <a:ext cx="600472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094A8B-FA52-F786-F62D-F374EEAD52D6}"/>
              </a:ext>
            </a:extLst>
          </p:cNvPr>
          <p:cNvSpPr/>
          <p:nvPr/>
        </p:nvSpPr>
        <p:spPr bwMode="white">
          <a:xfrm>
            <a:off x="2125399" y="3969392"/>
            <a:ext cx="581996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7E6FB-A58C-863F-3566-0C387A40AD11}"/>
              </a:ext>
            </a:extLst>
          </p:cNvPr>
          <p:cNvSpPr/>
          <p:nvPr/>
        </p:nvSpPr>
        <p:spPr bwMode="white">
          <a:xfrm>
            <a:off x="5257093" y="3969392"/>
            <a:ext cx="581996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93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61607-60B2-DC93-C1B4-08A397A3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17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9CCF3E-65C7-3561-8083-519AC20CE296}"/>
              </a:ext>
            </a:extLst>
          </p:cNvPr>
          <p:cNvSpPr/>
          <p:nvPr/>
        </p:nvSpPr>
        <p:spPr bwMode="white">
          <a:xfrm>
            <a:off x="10692881" y="2185643"/>
            <a:ext cx="495113" cy="46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5EF5E-6D6D-395F-7924-A1BF17283ECB}"/>
              </a:ext>
            </a:extLst>
          </p:cNvPr>
          <p:cNvSpPr/>
          <p:nvPr/>
        </p:nvSpPr>
        <p:spPr bwMode="white">
          <a:xfrm>
            <a:off x="1514241" y="3205276"/>
            <a:ext cx="552241" cy="5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9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6CBB8-E7CC-FE57-FD2D-E45D54ABE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0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17D23-F99B-5670-0F58-320120587E4E}"/>
              </a:ext>
            </a:extLst>
          </p:cNvPr>
          <p:cNvSpPr/>
          <p:nvPr/>
        </p:nvSpPr>
        <p:spPr bwMode="white">
          <a:xfrm>
            <a:off x="10139444" y="4237997"/>
            <a:ext cx="371335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4E470-BA12-B636-DE7C-F5C3CB8A5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1980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658C3-5BFF-59A7-5F3F-A9E0FD501BAD}"/>
              </a:ext>
            </a:extLst>
          </p:cNvPr>
          <p:cNvSpPr/>
          <p:nvPr/>
        </p:nvSpPr>
        <p:spPr bwMode="white">
          <a:xfrm>
            <a:off x="10122625" y="6040261"/>
            <a:ext cx="376089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7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2024-10-14T03:32:24Z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