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35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88DC42-A883-03F3-962A-9A3E882DAC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95602"/>
            <a:ext cx="11809312" cy="6667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F918D-36B3-7976-CDC9-7B0229BD6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7007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A4168-7B0C-D1D6-AA94-0C580F2B697E}"/>
              </a:ext>
            </a:extLst>
          </p:cNvPr>
          <p:cNvSpPr/>
          <p:nvPr/>
        </p:nvSpPr>
        <p:spPr bwMode="white">
          <a:xfrm>
            <a:off x="5301858" y="5016154"/>
            <a:ext cx="1588283" cy="122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42426-2162-DE0F-A31B-AF576514A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10838464" cy="265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65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9BF5C-A2AF-3348-4B05-F8ABDC4AA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21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92BFB-EA2D-2FAE-A8BA-1FB3E6E41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86768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1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24860-F14E-A20A-C552-9AE7B8C09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490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C3610B-D473-977C-7A11-37CDE249D3ED}"/>
              </a:ext>
            </a:extLst>
          </p:cNvPr>
          <p:cNvSpPr/>
          <p:nvPr/>
        </p:nvSpPr>
        <p:spPr bwMode="white">
          <a:xfrm>
            <a:off x="7539520" y="2133210"/>
            <a:ext cx="542720" cy="4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B8769-25CF-47A6-C186-44F634DBC7B0}"/>
              </a:ext>
            </a:extLst>
          </p:cNvPr>
          <p:cNvSpPr/>
          <p:nvPr/>
        </p:nvSpPr>
        <p:spPr bwMode="white">
          <a:xfrm>
            <a:off x="2912115" y="3933056"/>
            <a:ext cx="2391797" cy="62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97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B9908-A59F-9A19-8420-6A4465956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9008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EE867-FD96-34FA-FB66-DCE54719D1B2}"/>
              </a:ext>
            </a:extLst>
          </p:cNvPr>
          <p:cNvSpPr/>
          <p:nvPr/>
        </p:nvSpPr>
        <p:spPr bwMode="white">
          <a:xfrm>
            <a:off x="4769653" y="3213812"/>
            <a:ext cx="1277962" cy="39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20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401D1-F2B7-DBC5-253B-18EE6F12F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16" y="692696"/>
            <a:ext cx="10645168" cy="52621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10CC41-F681-D797-3F67-7713B3968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970902"/>
            <a:ext cx="10645168" cy="88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55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268BD-BFA9-20AD-C8EE-A052947AB0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692696"/>
            <a:ext cx="7769942" cy="608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740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B1459-D641-5F97-07F7-260F07E1D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92696"/>
            <a:ext cx="87826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C38A73-F2B8-1DA8-8032-FBE95B7F9007}"/>
              </a:ext>
            </a:extLst>
          </p:cNvPr>
          <p:cNvSpPr/>
          <p:nvPr/>
        </p:nvSpPr>
        <p:spPr bwMode="white">
          <a:xfrm>
            <a:off x="4349542" y="2276872"/>
            <a:ext cx="5202842" cy="46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D5A426-14F4-4C24-0F96-A6CC30929C31}"/>
              </a:ext>
            </a:extLst>
          </p:cNvPr>
          <p:cNvSpPr/>
          <p:nvPr/>
        </p:nvSpPr>
        <p:spPr bwMode="white">
          <a:xfrm>
            <a:off x="2483878" y="3007604"/>
            <a:ext cx="2532001" cy="46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100550-A54E-86F6-86B6-9E9E1401C812}"/>
              </a:ext>
            </a:extLst>
          </p:cNvPr>
          <p:cNvSpPr/>
          <p:nvPr/>
        </p:nvSpPr>
        <p:spPr bwMode="white">
          <a:xfrm>
            <a:off x="7505683" y="4509120"/>
            <a:ext cx="2046701" cy="46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F6D455-6E3B-7A27-2937-BBB97F17A857}"/>
              </a:ext>
            </a:extLst>
          </p:cNvPr>
          <p:cNvSpPr/>
          <p:nvPr/>
        </p:nvSpPr>
        <p:spPr bwMode="white">
          <a:xfrm>
            <a:off x="2528124" y="5291141"/>
            <a:ext cx="840654" cy="36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72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744A4-5C7C-2FB7-07AC-CDE14672C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24744"/>
            <a:ext cx="9949200" cy="3355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7564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2024-10-14T12:15:00Z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