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25FE60-741B-6F35-FFF4-E06AE02E7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48895"/>
            <a:ext cx="11665296" cy="760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BA139-E471-F6E3-6083-93D520549E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4255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E5153-4F01-694C-EF57-A29F6F6E186B}"/>
              </a:ext>
            </a:extLst>
          </p:cNvPr>
          <p:cNvSpPr/>
          <p:nvPr/>
        </p:nvSpPr>
        <p:spPr bwMode="white">
          <a:xfrm>
            <a:off x="3130877" y="3832019"/>
            <a:ext cx="639012" cy="23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7D9F3F-A032-285C-66E6-8FF788D4880E}"/>
              </a:ext>
            </a:extLst>
          </p:cNvPr>
          <p:cNvSpPr/>
          <p:nvPr/>
        </p:nvSpPr>
        <p:spPr bwMode="white">
          <a:xfrm>
            <a:off x="6212142" y="3823261"/>
            <a:ext cx="1278024" cy="28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663F86-3CF1-14D9-64DF-C02C26CEF07B}"/>
              </a:ext>
            </a:extLst>
          </p:cNvPr>
          <p:cNvSpPr/>
          <p:nvPr/>
        </p:nvSpPr>
        <p:spPr bwMode="white">
          <a:xfrm>
            <a:off x="1686535" y="4348753"/>
            <a:ext cx="4709432" cy="31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F90B7B-D981-D729-8A20-05BD8F6AE640}"/>
              </a:ext>
            </a:extLst>
          </p:cNvPr>
          <p:cNvSpPr/>
          <p:nvPr/>
        </p:nvSpPr>
        <p:spPr bwMode="white">
          <a:xfrm>
            <a:off x="1686535" y="4883004"/>
            <a:ext cx="3553958" cy="29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4647F6-481F-BFCF-D21A-161DD86BA8D0}"/>
              </a:ext>
            </a:extLst>
          </p:cNvPr>
          <p:cNvSpPr/>
          <p:nvPr/>
        </p:nvSpPr>
        <p:spPr bwMode="white">
          <a:xfrm>
            <a:off x="1686535" y="5338431"/>
            <a:ext cx="2661092" cy="5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5C7784-D91F-2C8D-8FF5-62609B226626}"/>
              </a:ext>
            </a:extLst>
          </p:cNvPr>
          <p:cNvSpPr/>
          <p:nvPr/>
        </p:nvSpPr>
        <p:spPr bwMode="white">
          <a:xfrm>
            <a:off x="1686535" y="6056605"/>
            <a:ext cx="3597726" cy="5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250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B8036-C4B2-CE0C-F1B3-6DB2BFF10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40F2D-5EAE-60E8-F719-5FEF44DBB0BD}"/>
              </a:ext>
            </a:extLst>
          </p:cNvPr>
          <p:cNvSpPr/>
          <p:nvPr/>
        </p:nvSpPr>
        <p:spPr bwMode="white">
          <a:xfrm>
            <a:off x="1026498" y="1033478"/>
            <a:ext cx="4046599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2614D7-DED6-8E13-B4B5-0DEF3FB6000D}"/>
              </a:ext>
            </a:extLst>
          </p:cNvPr>
          <p:cNvSpPr/>
          <p:nvPr/>
        </p:nvSpPr>
        <p:spPr bwMode="white">
          <a:xfrm>
            <a:off x="1026498" y="1615063"/>
            <a:ext cx="4351284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176E2-F40C-A8A4-2480-0671CD19B553}"/>
              </a:ext>
            </a:extLst>
          </p:cNvPr>
          <p:cNvSpPr/>
          <p:nvPr/>
        </p:nvSpPr>
        <p:spPr bwMode="white">
          <a:xfrm>
            <a:off x="1026498" y="2206181"/>
            <a:ext cx="4636926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8226C3-605C-002C-447E-0ED5AD20F757}"/>
              </a:ext>
            </a:extLst>
          </p:cNvPr>
          <p:cNvSpPr/>
          <p:nvPr/>
        </p:nvSpPr>
        <p:spPr bwMode="white">
          <a:xfrm>
            <a:off x="1026498" y="2778232"/>
            <a:ext cx="6008010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831505-3063-5528-E02F-B1BE761F1DA4}"/>
              </a:ext>
            </a:extLst>
          </p:cNvPr>
          <p:cNvSpPr/>
          <p:nvPr/>
        </p:nvSpPr>
        <p:spPr bwMode="white">
          <a:xfrm>
            <a:off x="1026498" y="3369351"/>
            <a:ext cx="5265340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0E8B17-9957-4AF3-C834-505B0B755EB2}"/>
              </a:ext>
            </a:extLst>
          </p:cNvPr>
          <p:cNvSpPr/>
          <p:nvPr/>
        </p:nvSpPr>
        <p:spPr bwMode="white">
          <a:xfrm>
            <a:off x="1026498" y="3950935"/>
            <a:ext cx="5541460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492017-460F-FA84-321D-43E1F2AB1F3C}"/>
              </a:ext>
            </a:extLst>
          </p:cNvPr>
          <p:cNvSpPr/>
          <p:nvPr/>
        </p:nvSpPr>
        <p:spPr bwMode="white">
          <a:xfrm>
            <a:off x="1026498" y="4542054"/>
            <a:ext cx="6169874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6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2EA98-4A57-685C-7C03-8656FECC83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0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4D8A3-EFC2-0823-9EDD-58E4D85A0C4F}"/>
              </a:ext>
            </a:extLst>
          </p:cNvPr>
          <p:cNvSpPr/>
          <p:nvPr/>
        </p:nvSpPr>
        <p:spPr bwMode="white">
          <a:xfrm>
            <a:off x="6044282" y="3717032"/>
            <a:ext cx="4427455" cy="59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948E77-0A01-5B6A-8482-6C511D08CEE0}"/>
              </a:ext>
            </a:extLst>
          </p:cNvPr>
          <p:cNvSpPr/>
          <p:nvPr/>
        </p:nvSpPr>
        <p:spPr bwMode="white">
          <a:xfrm>
            <a:off x="1369269" y="4558403"/>
            <a:ext cx="4208463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7D1A2C-DB2C-F669-80C7-0A0851F1A999}"/>
              </a:ext>
            </a:extLst>
          </p:cNvPr>
          <p:cNvSpPr/>
          <p:nvPr/>
        </p:nvSpPr>
        <p:spPr bwMode="white">
          <a:xfrm>
            <a:off x="6767909" y="4460145"/>
            <a:ext cx="3513400" cy="59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1B2E5B-C32B-1358-8030-EED311CEF842}"/>
              </a:ext>
            </a:extLst>
          </p:cNvPr>
          <p:cNvSpPr/>
          <p:nvPr/>
        </p:nvSpPr>
        <p:spPr bwMode="white">
          <a:xfrm>
            <a:off x="1369269" y="5229200"/>
            <a:ext cx="3903778" cy="60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621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