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2" r:id="rId3"/>
    <p:sldId id="351" r:id="rId4"/>
    <p:sldId id="350" r:id="rId5"/>
    <p:sldId id="349" r:id="rId6"/>
    <p:sldId id="348" r:id="rId7"/>
    <p:sldId id="347" r:id="rId8"/>
    <p:sldId id="345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204864"/>
            <a:ext cx="10095238" cy="923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429000"/>
            <a:ext cx="6266667" cy="8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C63A38-4961-BFA9-764E-2E8BB941F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4369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AA8FCC-16C3-0991-0283-5A5E34580092}"/>
              </a:ext>
            </a:extLst>
          </p:cNvPr>
          <p:cNvSpPr/>
          <p:nvPr/>
        </p:nvSpPr>
        <p:spPr bwMode="white">
          <a:xfrm>
            <a:off x="7527609" y="1099516"/>
            <a:ext cx="3703828" cy="47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80679C-D050-216E-E350-883FD2D84652}"/>
              </a:ext>
            </a:extLst>
          </p:cNvPr>
          <p:cNvSpPr/>
          <p:nvPr/>
        </p:nvSpPr>
        <p:spPr bwMode="white">
          <a:xfrm>
            <a:off x="1557685" y="1977179"/>
            <a:ext cx="571284" cy="46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D4604B-F9A4-5533-FA77-44E914CDD8AC}"/>
              </a:ext>
            </a:extLst>
          </p:cNvPr>
          <p:cNvSpPr/>
          <p:nvPr/>
        </p:nvSpPr>
        <p:spPr bwMode="white">
          <a:xfrm>
            <a:off x="6299347" y="2826222"/>
            <a:ext cx="1628161" cy="47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3B2A42-DBD4-1A76-A8CE-E75C118329AB}"/>
              </a:ext>
            </a:extLst>
          </p:cNvPr>
          <p:cNvSpPr/>
          <p:nvPr/>
        </p:nvSpPr>
        <p:spPr bwMode="white">
          <a:xfrm>
            <a:off x="10707760" y="3713425"/>
            <a:ext cx="523677" cy="43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871CB5-2EE0-45E2-B01D-975986778913}"/>
              </a:ext>
            </a:extLst>
          </p:cNvPr>
          <p:cNvSpPr/>
          <p:nvPr/>
        </p:nvSpPr>
        <p:spPr bwMode="white">
          <a:xfrm>
            <a:off x="1557685" y="4524309"/>
            <a:ext cx="2247052" cy="52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58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1860EE-9469-5981-D0CC-FC0ADC217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38223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A43CB0-A704-6697-86AF-F794C8FF49C1}"/>
              </a:ext>
            </a:extLst>
          </p:cNvPr>
          <p:cNvSpPr/>
          <p:nvPr/>
        </p:nvSpPr>
        <p:spPr bwMode="white">
          <a:xfrm>
            <a:off x="10105846" y="3522215"/>
            <a:ext cx="313821" cy="3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30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E31C7D-0114-A049-7BB2-49C61B4532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640" y="1124744"/>
            <a:ext cx="10331888" cy="3175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71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12523-B7D9-EA6E-9905-4FA2EEECFB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833030"/>
            <a:ext cx="11340000" cy="2595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ECE0BE-9147-E794-24F7-DDD3E59A50EB}"/>
              </a:ext>
            </a:extLst>
          </p:cNvPr>
          <p:cNvSpPr/>
          <p:nvPr/>
        </p:nvSpPr>
        <p:spPr bwMode="white">
          <a:xfrm>
            <a:off x="10486617" y="1978311"/>
            <a:ext cx="371335" cy="39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0DCB77B-D307-2A23-E9DC-6903277F0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429000"/>
            <a:ext cx="11340000" cy="2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54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EF9A3-E9E1-9455-B620-60DE74A3D1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8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3E49E4-15AF-D377-C147-22969F7CA998}"/>
              </a:ext>
            </a:extLst>
          </p:cNvPr>
          <p:cNvSpPr/>
          <p:nvPr/>
        </p:nvSpPr>
        <p:spPr bwMode="white">
          <a:xfrm>
            <a:off x="10500302" y="3824508"/>
            <a:ext cx="428463" cy="40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69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FDC035-4311-3017-9299-825F2AAF0F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1340000" cy="34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9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459B36-17FA-F3D9-C5F8-F98AB2813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CC247E-05B6-3AC2-5889-FB12C95D1DAD}"/>
              </a:ext>
            </a:extLst>
          </p:cNvPr>
          <p:cNvSpPr/>
          <p:nvPr/>
        </p:nvSpPr>
        <p:spPr bwMode="white">
          <a:xfrm>
            <a:off x="10528866" y="2139710"/>
            <a:ext cx="380856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14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79AE0A-1685-E4B2-5143-3C931477D6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1340000" cy="42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88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56CDCA-3A21-1F32-6554-0F7E339EE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24191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15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0FCFF-A0F5-6E2C-B480-1AABFBFA2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2365"/>
            <a:ext cx="8397624" cy="52666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DD428A-68B5-3CAA-8484-88A621959B5B}"/>
              </a:ext>
            </a:extLst>
          </p:cNvPr>
          <p:cNvSpPr/>
          <p:nvPr/>
        </p:nvSpPr>
        <p:spPr bwMode="white">
          <a:xfrm>
            <a:off x="9336360" y="5013176"/>
            <a:ext cx="314238" cy="33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A657A1E-67B1-63EB-F879-C70571FD9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6200870"/>
            <a:ext cx="8364944" cy="62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47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AA695-553F-DD24-5855-71EAB351D1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6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FB65F9-8B00-E17F-61A4-976E54AE292E}"/>
              </a:ext>
            </a:extLst>
          </p:cNvPr>
          <p:cNvSpPr/>
          <p:nvPr/>
        </p:nvSpPr>
        <p:spPr bwMode="white">
          <a:xfrm>
            <a:off x="5625340" y="2513625"/>
            <a:ext cx="1685289" cy="48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7942FC-DA2D-3E3C-B502-9335DE2402FF}"/>
              </a:ext>
            </a:extLst>
          </p:cNvPr>
          <p:cNvSpPr/>
          <p:nvPr/>
        </p:nvSpPr>
        <p:spPr bwMode="white">
          <a:xfrm>
            <a:off x="9186347" y="2532722"/>
            <a:ext cx="1152090" cy="45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23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B5B94-ECEA-B31B-221B-BEF63D1D7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8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B73BEF-71CB-7616-F198-C5717D535026}"/>
              </a:ext>
            </a:extLst>
          </p:cNvPr>
          <p:cNvSpPr/>
          <p:nvPr/>
        </p:nvSpPr>
        <p:spPr bwMode="white">
          <a:xfrm>
            <a:off x="10852594" y="3590848"/>
            <a:ext cx="571284" cy="42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D74EED-E561-9739-8FA7-2876297190A5}"/>
              </a:ext>
            </a:extLst>
          </p:cNvPr>
          <p:cNvSpPr/>
          <p:nvPr/>
        </p:nvSpPr>
        <p:spPr bwMode="white">
          <a:xfrm>
            <a:off x="1991544" y="4411462"/>
            <a:ext cx="3919437" cy="47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41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90B730-90BC-438E-8725-9AB8ED66BA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96" y="980728"/>
            <a:ext cx="11340000" cy="3351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952A2F-5D27-8B9F-D687-D7ED2576A7F5}"/>
              </a:ext>
            </a:extLst>
          </p:cNvPr>
          <p:cNvSpPr/>
          <p:nvPr/>
        </p:nvSpPr>
        <p:spPr bwMode="white">
          <a:xfrm>
            <a:off x="9309672" y="2828120"/>
            <a:ext cx="1723374" cy="45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7BE3FD-3183-DD19-167D-6F827B6AA6E2}"/>
              </a:ext>
            </a:extLst>
          </p:cNvPr>
          <p:cNvSpPr/>
          <p:nvPr/>
        </p:nvSpPr>
        <p:spPr bwMode="white">
          <a:xfrm>
            <a:off x="1683022" y="3666113"/>
            <a:ext cx="3856171" cy="47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28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52BA03-050C-C1D0-2D0C-751A3F4A8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24011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3C1458-2158-E0E1-A8D6-D5C30D11BE8B}"/>
              </a:ext>
            </a:extLst>
          </p:cNvPr>
          <p:cNvSpPr/>
          <p:nvPr/>
        </p:nvSpPr>
        <p:spPr bwMode="white">
          <a:xfrm>
            <a:off x="9841417" y="4260935"/>
            <a:ext cx="575689" cy="5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C11FF9-5B8E-FE56-E792-FC5F7087CB4D}"/>
              </a:ext>
            </a:extLst>
          </p:cNvPr>
          <p:cNvSpPr/>
          <p:nvPr/>
        </p:nvSpPr>
        <p:spPr bwMode="white">
          <a:xfrm>
            <a:off x="5424648" y="5933457"/>
            <a:ext cx="575690" cy="5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07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833D2F-E16B-7633-4984-557CD4AF4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4258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41B4E8-A702-7737-0A90-A3310A827E5F}"/>
              </a:ext>
            </a:extLst>
          </p:cNvPr>
          <p:cNvSpPr/>
          <p:nvPr/>
        </p:nvSpPr>
        <p:spPr bwMode="white">
          <a:xfrm>
            <a:off x="9440312" y="907591"/>
            <a:ext cx="580806" cy="5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904B82-D5C9-13DD-DFCA-2E190FB17ED1}"/>
              </a:ext>
            </a:extLst>
          </p:cNvPr>
          <p:cNvSpPr/>
          <p:nvPr/>
        </p:nvSpPr>
        <p:spPr bwMode="white">
          <a:xfrm>
            <a:off x="3308523" y="2603194"/>
            <a:ext cx="571284" cy="514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0DE844-EADC-E3DD-F861-20A12E4398D2}"/>
              </a:ext>
            </a:extLst>
          </p:cNvPr>
          <p:cNvSpPr/>
          <p:nvPr/>
        </p:nvSpPr>
        <p:spPr bwMode="white">
          <a:xfrm>
            <a:off x="7488423" y="4289271"/>
            <a:ext cx="580806" cy="5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83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C66D6-62BD-FCEA-5717-7271AB0FCB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340000" cy="571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98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9AC88-BCB9-2602-63C9-E038B3D402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3407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EBB9EB-86D5-361B-6709-2F1167D67087}"/>
              </a:ext>
            </a:extLst>
          </p:cNvPr>
          <p:cNvSpPr/>
          <p:nvPr/>
        </p:nvSpPr>
        <p:spPr bwMode="white">
          <a:xfrm>
            <a:off x="2794367" y="1977758"/>
            <a:ext cx="1618639" cy="51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432D1B-4F63-AD96-9048-6D20668B976E}"/>
              </a:ext>
            </a:extLst>
          </p:cNvPr>
          <p:cNvSpPr/>
          <p:nvPr/>
        </p:nvSpPr>
        <p:spPr bwMode="white">
          <a:xfrm>
            <a:off x="6355375" y="2836806"/>
            <a:ext cx="4697121" cy="496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9C1F42-5AAB-868D-F952-63A337C51FD8}"/>
              </a:ext>
            </a:extLst>
          </p:cNvPr>
          <p:cNvSpPr/>
          <p:nvPr/>
        </p:nvSpPr>
        <p:spPr bwMode="white">
          <a:xfrm>
            <a:off x="1661319" y="3676764"/>
            <a:ext cx="5550982" cy="496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58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82F0EF-9A3B-D5A0-1EDE-245EF5071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5197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F2D8BE-586A-0F24-E1B3-1CCD84B134FA}"/>
              </a:ext>
            </a:extLst>
          </p:cNvPr>
          <p:cNvSpPr/>
          <p:nvPr/>
        </p:nvSpPr>
        <p:spPr bwMode="white">
          <a:xfrm>
            <a:off x="9140891" y="4432046"/>
            <a:ext cx="1704333" cy="46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57B8BD-3E52-1E90-F0E9-B78178474565}"/>
              </a:ext>
            </a:extLst>
          </p:cNvPr>
          <p:cNvSpPr/>
          <p:nvPr/>
        </p:nvSpPr>
        <p:spPr bwMode="white">
          <a:xfrm>
            <a:off x="1559496" y="5261739"/>
            <a:ext cx="7771822" cy="48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93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C999A3-978C-7DC9-88A3-88B7F6117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5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59ACA9-E210-B033-7B34-D30B2AF8112C}"/>
              </a:ext>
            </a:extLst>
          </p:cNvPr>
          <p:cNvSpPr/>
          <p:nvPr/>
        </p:nvSpPr>
        <p:spPr bwMode="white">
          <a:xfrm>
            <a:off x="5730075" y="1977801"/>
            <a:ext cx="542720" cy="41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0F75DA-410A-7C5E-F6AC-15A5DEC7EC60}"/>
              </a:ext>
            </a:extLst>
          </p:cNvPr>
          <p:cNvSpPr/>
          <p:nvPr/>
        </p:nvSpPr>
        <p:spPr bwMode="white">
          <a:xfrm>
            <a:off x="9510075" y="1958725"/>
            <a:ext cx="514157" cy="50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FD53C6-747C-971A-8675-AFA9C88DE665}"/>
              </a:ext>
            </a:extLst>
          </p:cNvPr>
          <p:cNvSpPr/>
          <p:nvPr/>
        </p:nvSpPr>
        <p:spPr bwMode="white">
          <a:xfrm>
            <a:off x="10938287" y="2864841"/>
            <a:ext cx="580807" cy="46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16ECF0-F182-9819-B94C-8D278F496E12}"/>
              </a:ext>
            </a:extLst>
          </p:cNvPr>
          <p:cNvSpPr/>
          <p:nvPr/>
        </p:nvSpPr>
        <p:spPr bwMode="white">
          <a:xfrm>
            <a:off x="912241" y="3761419"/>
            <a:ext cx="571284" cy="49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5C9409-E43B-85D4-D936-D046A1B949BD}"/>
              </a:ext>
            </a:extLst>
          </p:cNvPr>
          <p:cNvSpPr/>
          <p:nvPr/>
        </p:nvSpPr>
        <p:spPr bwMode="white">
          <a:xfrm>
            <a:off x="4558942" y="4648459"/>
            <a:ext cx="1133047" cy="476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0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4CFB5-BFC3-4398-3740-DC2F4D0B8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3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5788E0-CC32-47B8-F506-5D12F35A9DF8}"/>
              </a:ext>
            </a:extLst>
          </p:cNvPr>
          <p:cNvSpPr/>
          <p:nvPr/>
        </p:nvSpPr>
        <p:spPr bwMode="white">
          <a:xfrm>
            <a:off x="3264030" y="1109764"/>
            <a:ext cx="1056876" cy="48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A1C34A-E6F3-D4D6-C99C-ADAD4418A8A4}"/>
              </a:ext>
            </a:extLst>
          </p:cNvPr>
          <p:cNvSpPr/>
          <p:nvPr/>
        </p:nvSpPr>
        <p:spPr bwMode="white">
          <a:xfrm>
            <a:off x="7967607" y="2902294"/>
            <a:ext cx="1114005" cy="48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44A9E2-72C3-E7B3-7DDA-2EE596580E44}"/>
              </a:ext>
            </a:extLst>
          </p:cNvPr>
          <p:cNvSpPr/>
          <p:nvPr/>
        </p:nvSpPr>
        <p:spPr bwMode="white">
          <a:xfrm>
            <a:off x="11014458" y="2921364"/>
            <a:ext cx="457027" cy="42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1CA2DB-33ED-D88B-4DD4-43CA6A56B3E7}"/>
              </a:ext>
            </a:extLst>
          </p:cNvPr>
          <p:cNvSpPr/>
          <p:nvPr/>
        </p:nvSpPr>
        <p:spPr bwMode="white">
          <a:xfrm>
            <a:off x="921763" y="3798560"/>
            <a:ext cx="1075919" cy="48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27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5E357-130D-B585-A49D-FE9D32EC4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1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FE28FA-7007-9E92-E3DE-9517DB07E894}"/>
              </a:ext>
            </a:extLst>
          </p:cNvPr>
          <p:cNvSpPr/>
          <p:nvPr/>
        </p:nvSpPr>
        <p:spPr bwMode="white">
          <a:xfrm>
            <a:off x="1454962" y="1966795"/>
            <a:ext cx="485591" cy="4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601954-5E7A-539A-9C88-DCA73A884561}"/>
              </a:ext>
            </a:extLst>
          </p:cNvPr>
          <p:cNvSpPr/>
          <p:nvPr/>
        </p:nvSpPr>
        <p:spPr bwMode="white">
          <a:xfrm>
            <a:off x="4768413" y="1995369"/>
            <a:ext cx="580806" cy="41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EBB9C7-48B7-0483-832D-C55F7EE78106}"/>
              </a:ext>
            </a:extLst>
          </p:cNvPr>
          <p:cNvSpPr/>
          <p:nvPr/>
        </p:nvSpPr>
        <p:spPr bwMode="white">
          <a:xfrm>
            <a:off x="10138488" y="1995369"/>
            <a:ext cx="457027" cy="4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245DA6-9EC1-B59D-498F-EA81716C909C}"/>
              </a:ext>
            </a:extLst>
          </p:cNvPr>
          <p:cNvSpPr/>
          <p:nvPr/>
        </p:nvSpPr>
        <p:spPr bwMode="white">
          <a:xfrm>
            <a:off x="1521612" y="3767011"/>
            <a:ext cx="1133047" cy="4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C54EF7-5318-71E0-9387-5713027F49CD}"/>
              </a:ext>
            </a:extLst>
          </p:cNvPr>
          <p:cNvSpPr/>
          <p:nvPr/>
        </p:nvSpPr>
        <p:spPr bwMode="white">
          <a:xfrm>
            <a:off x="3711536" y="5538653"/>
            <a:ext cx="1675768" cy="49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7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08B518-6D5A-7B24-3656-196AD04AE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32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BD7932-09CB-BDE6-E5B3-E5BE53461AAA}"/>
              </a:ext>
            </a:extLst>
          </p:cNvPr>
          <p:cNvSpPr/>
          <p:nvPr/>
        </p:nvSpPr>
        <p:spPr bwMode="white">
          <a:xfrm>
            <a:off x="10528866" y="4537582"/>
            <a:ext cx="380856" cy="39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1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F15F7-36F8-8ECD-B472-DAD6637A9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614976"/>
            <a:ext cx="8760336" cy="359065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958D0FB-2EC5-B3CC-B915-FD7795E491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4057632"/>
            <a:ext cx="8760336" cy="279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0E2E3A-7051-0C2E-64D6-8F157FE4E3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954602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75FEFB-7066-5822-9F4C-CB5BBE33725C}"/>
              </a:ext>
            </a:extLst>
          </p:cNvPr>
          <p:cNvSpPr/>
          <p:nvPr/>
        </p:nvSpPr>
        <p:spPr bwMode="white">
          <a:xfrm>
            <a:off x="9479477" y="2640260"/>
            <a:ext cx="312590" cy="33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87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76680-1EB1-74D1-F4BE-7ED72340B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4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9854B7-327F-8BCF-7A78-BA06404D9853}"/>
              </a:ext>
            </a:extLst>
          </p:cNvPr>
          <p:cNvSpPr/>
          <p:nvPr/>
        </p:nvSpPr>
        <p:spPr bwMode="white">
          <a:xfrm>
            <a:off x="5377783" y="3672632"/>
            <a:ext cx="2228010" cy="50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030831-9957-55A4-E0FE-A9F986ACD182}"/>
              </a:ext>
            </a:extLst>
          </p:cNvPr>
          <p:cNvSpPr/>
          <p:nvPr/>
        </p:nvSpPr>
        <p:spPr bwMode="white">
          <a:xfrm>
            <a:off x="9548160" y="4509121"/>
            <a:ext cx="1876431" cy="49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8173F9-E868-CE32-9A7E-B2D0C33AEB5C}"/>
              </a:ext>
            </a:extLst>
          </p:cNvPr>
          <p:cNvSpPr/>
          <p:nvPr/>
        </p:nvSpPr>
        <p:spPr bwMode="white">
          <a:xfrm>
            <a:off x="1988161" y="5387662"/>
            <a:ext cx="1075919" cy="51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34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2024-10-14T01:40:17Z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