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65" r:id="rId3"/>
    <p:sldId id="364" r:id="rId4"/>
    <p:sldId id="363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0" r:id="rId24"/>
    <p:sldId id="339" r:id="rId25"/>
    <p:sldId id="337" r:id="rId26"/>
    <p:sldId id="336" r:id="rId27"/>
    <p:sldId id="335" r:id="rId28"/>
    <p:sldId id="334" r:id="rId29"/>
    <p:sldId id="333" r:id="rId30"/>
    <p:sldId id="332" r:id="rId31"/>
    <p:sldId id="330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58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24944"/>
            <a:ext cx="11521282" cy="84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8123E-4FCF-932E-331C-662DD8051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29296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D8F6B-76F6-C8B6-19B2-C7E113292F0E}"/>
              </a:ext>
            </a:extLst>
          </p:cNvPr>
          <p:cNvSpPr/>
          <p:nvPr/>
        </p:nvSpPr>
        <p:spPr bwMode="white">
          <a:xfrm>
            <a:off x="4343169" y="2660119"/>
            <a:ext cx="6253358" cy="47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BFA674-A5DA-54EB-0D32-B909F673D05C}"/>
              </a:ext>
            </a:extLst>
          </p:cNvPr>
          <p:cNvSpPr/>
          <p:nvPr/>
        </p:nvSpPr>
        <p:spPr bwMode="white">
          <a:xfrm>
            <a:off x="1798676" y="3499642"/>
            <a:ext cx="717310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BAB166-70F9-B366-64B5-3EB8ADFE2F36}"/>
              </a:ext>
            </a:extLst>
          </p:cNvPr>
          <p:cNvSpPr/>
          <p:nvPr/>
        </p:nvSpPr>
        <p:spPr bwMode="white">
          <a:xfrm>
            <a:off x="4961753" y="5135411"/>
            <a:ext cx="5634773" cy="47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ED2ED5-ACB0-0988-5A40-56A266806AF5}"/>
              </a:ext>
            </a:extLst>
          </p:cNvPr>
          <p:cNvSpPr/>
          <p:nvPr/>
        </p:nvSpPr>
        <p:spPr bwMode="white">
          <a:xfrm>
            <a:off x="1833246" y="5983588"/>
            <a:ext cx="1192635" cy="4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9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AD7F3-D592-489C-1CC6-1A7168AC9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32" y="836712"/>
            <a:ext cx="11340000" cy="3679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A3E84-242B-963F-5403-1844C4395AB9}"/>
              </a:ext>
            </a:extLst>
          </p:cNvPr>
          <p:cNvSpPr/>
          <p:nvPr/>
        </p:nvSpPr>
        <p:spPr bwMode="white">
          <a:xfrm>
            <a:off x="2464914" y="1923534"/>
            <a:ext cx="2161360" cy="5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E7A805-5E19-119C-9C84-EC84AC9CA166}"/>
              </a:ext>
            </a:extLst>
          </p:cNvPr>
          <p:cNvSpPr/>
          <p:nvPr/>
        </p:nvSpPr>
        <p:spPr bwMode="white">
          <a:xfrm>
            <a:off x="4114961" y="3744437"/>
            <a:ext cx="2187082" cy="5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AEDCD-1BDC-A17B-31FB-DB5E077AD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48" y="908720"/>
            <a:ext cx="11340000" cy="4558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B6A0F-9C09-635E-EA15-0739C2F460B2}"/>
              </a:ext>
            </a:extLst>
          </p:cNvPr>
          <p:cNvSpPr/>
          <p:nvPr/>
        </p:nvSpPr>
        <p:spPr bwMode="white">
          <a:xfrm>
            <a:off x="6476523" y="3788609"/>
            <a:ext cx="1647204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C3952-CD3A-D388-F626-3F33CEF07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447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F2432-F655-C4D9-36FB-23646121A68A}"/>
              </a:ext>
            </a:extLst>
          </p:cNvPr>
          <p:cNvSpPr/>
          <p:nvPr/>
        </p:nvSpPr>
        <p:spPr bwMode="white">
          <a:xfrm>
            <a:off x="5936339" y="1893860"/>
            <a:ext cx="1133047" cy="4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505B3-5DB5-BA25-01ED-3B843F601357}"/>
              </a:ext>
            </a:extLst>
          </p:cNvPr>
          <p:cNvSpPr/>
          <p:nvPr/>
        </p:nvSpPr>
        <p:spPr bwMode="white">
          <a:xfrm>
            <a:off x="5669739" y="4509120"/>
            <a:ext cx="5466821" cy="61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783FF6-FDD6-EA9A-5437-B14B084E05B0}"/>
              </a:ext>
            </a:extLst>
          </p:cNvPr>
          <p:cNvSpPr/>
          <p:nvPr/>
        </p:nvSpPr>
        <p:spPr bwMode="white">
          <a:xfrm>
            <a:off x="1737397" y="5541498"/>
            <a:ext cx="1313954" cy="5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3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FAC83-B367-345B-746E-7A3325954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04" y="827992"/>
            <a:ext cx="11340000" cy="1717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43D96-0CEA-02EA-B1D1-6671566630FD}"/>
              </a:ext>
            </a:extLst>
          </p:cNvPr>
          <p:cNvSpPr/>
          <p:nvPr/>
        </p:nvSpPr>
        <p:spPr bwMode="white">
          <a:xfrm>
            <a:off x="4483318" y="1772816"/>
            <a:ext cx="6699318" cy="63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E358ED0-2A41-3144-CF15-BCAB193FA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636912"/>
            <a:ext cx="11340000" cy="36512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F5467A-8A63-FF3D-4E71-3AE02ECB7359}"/>
              </a:ext>
            </a:extLst>
          </p:cNvPr>
          <p:cNvSpPr/>
          <p:nvPr/>
        </p:nvSpPr>
        <p:spPr bwMode="white">
          <a:xfrm>
            <a:off x="1746918" y="2770376"/>
            <a:ext cx="1875717" cy="50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0E0235-B616-D664-E4CC-62FE7042DB87}"/>
              </a:ext>
            </a:extLst>
          </p:cNvPr>
          <p:cNvSpPr/>
          <p:nvPr/>
        </p:nvSpPr>
        <p:spPr bwMode="white">
          <a:xfrm>
            <a:off x="3967841" y="4610274"/>
            <a:ext cx="7214796" cy="54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8FFED4-C0F8-DE5F-5DA3-EBEBDDE6E4F7}"/>
              </a:ext>
            </a:extLst>
          </p:cNvPr>
          <p:cNvSpPr/>
          <p:nvPr/>
        </p:nvSpPr>
        <p:spPr bwMode="white">
          <a:xfrm>
            <a:off x="1746918" y="5563591"/>
            <a:ext cx="1313954" cy="5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08629-D55E-0335-434F-472F4298A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79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02EFA-700A-27B4-C8B1-6752E2840418}"/>
              </a:ext>
            </a:extLst>
          </p:cNvPr>
          <p:cNvSpPr/>
          <p:nvPr/>
        </p:nvSpPr>
        <p:spPr bwMode="white">
          <a:xfrm>
            <a:off x="2208109" y="2080912"/>
            <a:ext cx="1085440" cy="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AB4CE-9811-C1F4-F682-EA899C6851B5}"/>
              </a:ext>
            </a:extLst>
          </p:cNvPr>
          <p:cNvSpPr/>
          <p:nvPr/>
        </p:nvSpPr>
        <p:spPr bwMode="white">
          <a:xfrm>
            <a:off x="6778386" y="2080912"/>
            <a:ext cx="1666246" cy="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D56B2-D801-05A7-5B44-8579D10BDD5E}"/>
              </a:ext>
            </a:extLst>
          </p:cNvPr>
          <p:cNvSpPr/>
          <p:nvPr/>
        </p:nvSpPr>
        <p:spPr bwMode="white">
          <a:xfrm>
            <a:off x="6806950" y="3033914"/>
            <a:ext cx="2199445" cy="5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F7D72C-AAF0-9A43-60EC-CE8E23CFE864}"/>
              </a:ext>
            </a:extLst>
          </p:cNvPr>
          <p:cNvSpPr/>
          <p:nvPr/>
        </p:nvSpPr>
        <p:spPr bwMode="white">
          <a:xfrm>
            <a:off x="2769872" y="4930388"/>
            <a:ext cx="2218488" cy="5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E09B7-149B-0FBD-2240-06E21DD98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579578" cy="6348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FDA31-02FD-DEB3-2587-7B8BF9BCE431}"/>
              </a:ext>
            </a:extLst>
          </p:cNvPr>
          <p:cNvSpPr/>
          <p:nvPr/>
        </p:nvSpPr>
        <p:spPr bwMode="white">
          <a:xfrm>
            <a:off x="7175307" y="2276872"/>
            <a:ext cx="1530626" cy="55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54E19-7820-E64B-55EA-73DD0C518DCC}"/>
              </a:ext>
            </a:extLst>
          </p:cNvPr>
          <p:cNvSpPr/>
          <p:nvPr/>
        </p:nvSpPr>
        <p:spPr bwMode="white">
          <a:xfrm>
            <a:off x="7609785" y="4797152"/>
            <a:ext cx="8624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16A1CA-AE8B-30A9-D2A5-64ED2661612E}"/>
              </a:ext>
            </a:extLst>
          </p:cNvPr>
          <p:cNvSpPr/>
          <p:nvPr/>
        </p:nvSpPr>
        <p:spPr bwMode="white">
          <a:xfrm>
            <a:off x="5303912" y="5445224"/>
            <a:ext cx="1800200" cy="56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9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C643C-1FFD-574A-7742-43FE14ED6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81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FB544-0788-DED9-369D-1C2FD83D8CCA}"/>
              </a:ext>
            </a:extLst>
          </p:cNvPr>
          <p:cNvSpPr/>
          <p:nvPr/>
        </p:nvSpPr>
        <p:spPr bwMode="white">
          <a:xfrm>
            <a:off x="2851402" y="1955851"/>
            <a:ext cx="1114005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036CC-E5B4-AF83-97F3-B93898253B3D}"/>
              </a:ext>
            </a:extLst>
          </p:cNvPr>
          <p:cNvSpPr/>
          <p:nvPr/>
        </p:nvSpPr>
        <p:spPr bwMode="white">
          <a:xfrm>
            <a:off x="8316691" y="2985003"/>
            <a:ext cx="847405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90E3B6-CDEB-1911-DC9C-46340D49AF04}"/>
              </a:ext>
            </a:extLst>
          </p:cNvPr>
          <p:cNvSpPr/>
          <p:nvPr/>
        </p:nvSpPr>
        <p:spPr bwMode="white">
          <a:xfrm>
            <a:off x="8849890" y="4797152"/>
            <a:ext cx="2358678" cy="50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927AD4-3FF8-4309-9936-1F1858F17ADD}"/>
              </a:ext>
            </a:extLst>
          </p:cNvPr>
          <p:cNvSpPr/>
          <p:nvPr/>
        </p:nvSpPr>
        <p:spPr bwMode="white">
          <a:xfrm>
            <a:off x="1765961" y="5824698"/>
            <a:ext cx="437984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5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64B2E-C58B-7C4C-B0CF-6BEC4D686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6111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CB522-B223-6BAF-42CC-9B780972C9DD}"/>
              </a:ext>
            </a:extLst>
          </p:cNvPr>
          <p:cNvSpPr/>
          <p:nvPr/>
        </p:nvSpPr>
        <p:spPr bwMode="white">
          <a:xfrm>
            <a:off x="9982938" y="1916832"/>
            <a:ext cx="1225630" cy="49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9E5DD-1099-4189-9961-45F102C414A1}"/>
              </a:ext>
            </a:extLst>
          </p:cNvPr>
          <p:cNvSpPr/>
          <p:nvPr/>
        </p:nvSpPr>
        <p:spPr bwMode="white">
          <a:xfrm>
            <a:off x="1794525" y="2942102"/>
            <a:ext cx="428463" cy="34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A89FD7-72BD-9BDC-8531-00CE18A6E09A}"/>
              </a:ext>
            </a:extLst>
          </p:cNvPr>
          <p:cNvSpPr/>
          <p:nvPr/>
        </p:nvSpPr>
        <p:spPr bwMode="white">
          <a:xfrm>
            <a:off x="6821830" y="5517232"/>
            <a:ext cx="2802562" cy="68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61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7D64E-6CD0-D82C-EBE3-2072B4C69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26052"/>
            <a:ext cx="8707320" cy="5035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FD9CD-F77A-863B-29DA-41F0CB429CC9}"/>
              </a:ext>
            </a:extLst>
          </p:cNvPr>
          <p:cNvSpPr/>
          <p:nvPr/>
        </p:nvSpPr>
        <p:spPr bwMode="white">
          <a:xfrm>
            <a:off x="3935760" y="2973068"/>
            <a:ext cx="720080" cy="38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1C5241-9B87-7B66-6BA6-C52BA3D50E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5589240"/>
            <a:ext cx="8340912" cy="135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C7FA5-7E6E-AA22-D8E7-B19420432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7828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0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EC3DE-A4A7-BA90-0B26-FDE75B763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4D9A01-1F30-C56F-5D42-9F8CDCDB29AB}"/>
              </a:ext>
            </a:extLst>
          </p:cNvPr>
          <p:cNvSpPr/>
          <p:nvPr/>
        </p:nvSpPr>
        <p:spPr bwMode="white">
          <a:xfrm>
            <a:off x="10443173" y="2177816"/>
            <a:ext cx="342769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7C7E8-1BD8-F532-882F-0D6F0C6A4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79600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5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222E0-1288-BF9B-7744-357960446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2" y="548680"/>
            <a:ext cx="10069104" cy="3543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986DA-5A82-9A42-377B-2F33CD37BC7A}"/>
              </a:ext>
            </a:extLst>
          </p:cNvPr>
          <p:cNvSpPr/>
          <p:nvPr/>
        </p:nvSpPr>
        <p:spPr bwMode="white">
          <a:xfrm>
            <a:off x="9984432" y="3429000"/>
            <a:ext cx="576064" cy="5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2D100C-3A32-DDE8-BC46-2AFFA6F162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959236"/>
            <a:ext cx="6036656" cy="286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8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C35FD-08A4-B45C-75BA-036E7465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4480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FBC8F-9703-02B6-A73A-1872C52E7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3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7CDCE7-2052-B394-979B-416B68A86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780928"/>
            <a:ext cx="9205008" cy="385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3679C-0CC5-BC9C-854E-0334E9193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17354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552112-D7CB-364E-593C-4A8337B9DF39}"/>
              </a:ext>
            </a:extLst>
          </p:cNvPr>
          <p:cNvSpPr/>
          <p:nvPr/>
        </p:nvSpPr>
        <p:spPr bwMode="white">
          <a:xfrm>
            <a:off x="6744072" y="932206"/>
            <a:ext cx="4072497" cy="48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9BF490-4A0B-C9EF-CE46-6EA85D67FBB0}"/>
              </a:ext>
            </a:extLst>
          </p:cNvPr>
          <p:cNvSpPr/>
          <p:nvPr/>
        </p:nvSpPr>
        <p:spPr bwMode="white">
          <a:xfrm>
            <a:off x="2063552" y="1700808"/>
            <a:ext cx="1526470" cy="5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0D60E2-AAA5-DC0E-A25B-57EE56712257}"/>
              </a:ext>
            </a:extLst>
          </p:cNvPr>
          <p:cNvSpPr/>
          <p:nvPr/>
        </p:nvSpPr>
        <p:spPr bwMode="white">
          <a:xfrm>
            <a:off x="8177087" y="2583115"/>
            <a:ext cx="2041542" cy="45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DB644-D020-A8AB-B725-2CE7E18AA492}"/>
              </a:ext>
            </a:extLst>
          </p:cNvPr>
          <p:cNvSpPr/>
          <p:nvPr/>
        </p:nvSpPr>
        <p:spPr bwMode="white">
          <a:xfrm>
            <a:off x="7861032" y="5979028"/>
            <a:ext cx="546689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2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2D92C-EB18-FDBA-9943-38411DF42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909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DE372-90C7-9E2E-37C5-04015E49375C}"/>
              </a:ext>
            </a:extLst>
          </p:cNvPr>
          <p:cNvSpPr/>
          <p:nvPr/>
        </p:nvSpPr>
        <p:spPr bwMode="white">
          <a:xfrm>
            <a:off x="4930164" y="2683582"/>
            <a:ext cx="701647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3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55CBD-B46C-75B0-796C-6FDFC18AC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F63A2-34B7-DB70-15BE-1691A8C567EE}"/>
              </a:ext>
            </a:extLst>
          </p:cNvPr>
          <p:cNvSpPr/>
          <p:nvPr/>
        </p:nvSpPr>
        <p:spPr bwMode="white">
          <a:xfrm>
            <a:off x="10557430" y="5034039"/>
            <a:ext cx="342770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F500E-F382-17AF-EA31-8DB57A1C1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88942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8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F9D34-76C1-4EC3-EF29-299EED318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37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62A1B-0C92-A227-24D3-E9A5581BD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492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DD97A-C5DA-85CA-D5CD-8E18E6C4FF32}"/>
              </a:ext>
            </a:extLst>
          </p:cNvPr>
          <p:cNvSpPr/>
          <p:nvPr/>
        </p:nvSpPr>
        <p:spPr bwMode="white">
          <a:xfrm>
            <a:off x="8553532" y="1061456"/>
            <a:ext cx="1262244" cy="5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669925-336B-B33B-9E39-09DB3638681F}"/>
              </a:ext>
            </a:extLst>
          </p:cNvPr>
          <p:cNvSpPr/>
          <p:nvPr/>
        </p:nvSpPr>
        <p:spPr bwMode="white">
          <a:xfrm>
            <a:off x="8172675" y="2147868"/>
            <a:ext cx="837884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E0C5BE-AA89-075F-B7DF-88A05734CBAB}"/>
              </a:ext>
            </a:extLst>
          </p:cNvPr>
          <p:cNvSpPr/>
          <p:nvPr/>
        </p:nvSpPr>
        <p:spPr bwMode="white">
          <a:xfrm>
            <a:off x="6325522" y="3158251"/>
            <a:ext cx="2875465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A2D107-91C0-B215-55C3-D14BD801AAEF}"/>
              </a:ext>
            </a:extLst>
          </p:cNvPr>
          <p:cNvSpPr/>
          <p:nvPr/>
        </p:nvSpPr>
        <p:spPr bwMode="white">
          <a:xfrm>
            <a:off x="8010811" y="5112294"/>
            <a:ext cx="1390126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4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92C36-61E7-F7B8-BAFE-CC14DC332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637056" cy="36138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BECED4D-8C37-ADC3-D6C1-36D19A0C2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3573016"/>
            <a:ext cx="7786286" cy="32137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7E483-18A5-3A2B-A323-38AA6719A048}"/>
              </a:ext>
            </a:extLst>
          </p:cNvPr>
          <p:cNvSpPr/>
          <p:nvPr/>
        </p:nvSpPr>
        <p:spPr bwMode="white">
          <a:xfrm>
            <a:off x="7968208" y="2996952"/>
            <a:ext cx="552241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51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F2365-4AEF-BF2F-B2B5-D3E90DC6D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25959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441985-5DA3-5752-B7C9-ABA3B656CE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284984"/>
            <a:ext cx="8076912" cy="34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3AF3A-A028-831B-66C9-3214C67C0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2557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C873B-087C-0821-7F75-91C5820F3A39}"/>
              </a:ext>
            </a:extLst>
          </p:cNvPr>
          <p:cNvSpPr/>
          <p:nvPr/>
        </p:nvSpPr>
        <p:spPr bwMode="white">
          <a:xfrm>
            <a:off x="3119812" y="1253102"/>
            <a:ext cx="1896068" cy="4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BEDA53-C962-A432-08C3-C1D64E8CBDC5}"/>
              </a:ext>
            </a:extLst>
          </p:cNvPr>
          <p:cNvSpPr/>
          <p:nvPr/>
        </p:nvSpPr>
        <p:spPr bwMode="white">
          <a:xfrm>
            <a:off x="2519963" y="2941906"/>
            <a:ext cx="580806" cy="5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92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7DBF8-F7ED-4320-D9D7-306CBDD29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6881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5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F6674-4ED0-6635-6907-74A9BFCCF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0126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F0026-D002-E151-CFC9-768A10E0DF4C}"/>
              </a:ext>
            </a:extLst>
          </p:cNvPr>
          <p:cNvSpPr/>
          <p:nvPr/>
        </p:nvSpPr>
        <p:spPr bwMode="white">
          <a:xfrm>
            <a:off x="2346601" y="1838344"/>
            <a:ext cx="416094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93945-CE44-CD14-5462-C295D3C3233B}"/>
              </a:ext>
            </a:extLst>
          </p:cNvPr>
          <p:cNvSpPr/>
          <p:nvPr/>
        </p:nvSpPr>
        <p:spPr bwMode="white">
          <a:xfrm>
            <a:off x="2143177" y="5984817"/>
            <a:ext cx="1340747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2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649F3-1C62-9CE2-4F04-9E60A9EEA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440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BFE3B-748C-3935-6ECE-1E5E852191F2}"/>
              </a:ext>
            </a:extLst>
          </p:cNvPr>
          <p:cNvSpPr/>
          <p:nvPr/>
        </p:nvSpPr>
        <p:spPr bwMode="white">
          <a:xfrm>
            <a:off x="4880657" y="2686019"/>
            <a:ext cx="1262711" cy="4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65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DCA80-E5D3-FCD1-D1BB-0473A57A5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7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06195-4B12-C552-84E6-691A7F9914A9}"/>
              </a:ext>
            </a:extLst>
          </p:cNvPr>
          <p:cNvSpPr/>
          <p:nvPr/>
        </p:nvSpPr>
        <p:spPr bwMode="white">
          <a:xfrm>
            <a:off x="7812151" y="2072563"/>
            <a:ext cx="2180402" cy="4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03CE3-9653-9CEC-AFE6-3B3FD8133F80}"/>
              </a:ext>
            </a:extLst>
          </p:cNvPr>
          <p:cNvSpPr/>
          <p:nvPr/>
        </p:nvSpPr>
        <p:spPr bwMode="white">
          <a:xfrm>
            <a:off x="8783335" y="4056820"/>
            <a:ext cx="1313954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4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CE132-8D3A-DBEC-7BFC-75309B089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98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BDAC5-1EDE-ACB5-ADB9-FED2B2E9A88E}"/>
              </a:ext>
            </a:extLst>
          </p:cNvPr>
          <p:cNvSpPr/>
          <p:nvPr/>
        </p:nvSpPr>
        <p:spPr bwMode="white">
          <a:xfrm>
            <a:off x="2047440" y="4123280"/>
            <a:ext cx="5874710" cy="4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0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7CBC0-9421-B051-B322-9E373FB5C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9816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61AEC-C7D0-B112-4564-A91E1A73F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9154"/>
            <a:ext cx="10645168" cy="5340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28DEB-64EA-3163-CEEA-CA71D48C3AA4}"/>
              </a:ext>
            </a:extLst>
          </p:cNvPr>
          <p:cNvSpPr/>
          <p:nvPr/>
        </p:nvSpPr>
        <p:spPr bwMode="white">
          <a:xfrm>
            <a:off x="8328248" y="2564904"/>
            <a:ext cx="1296144" cy="62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405B8-E3FD-6FEE-969F-99E964758703}"/>
              </a:ext>
            </a:extLst>
          </p:cNvPr>
          <p:cNvSpPr/>
          <p:nvPr/>
        </p:nvSpPr>
        <p:spPr bwMode="white">
          <a:xfrm>
            <a:off x="5880968" y="4509120"/>
            <a:ext cx="380856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CC2A0F-2BC0-D858-C696-8AD7B84240B6}"/>
              </a:ext>
            </a:extLst>
          </p:cNvPr>
          <p:cNvSpPr/>
          <p:nvPr/>
        </p:nvSpPr>
        <p:spPr bwMode="white">
          <a:xfrm>
            <a:off x="6384032" y="5301208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CE973A5-2690-CD0D-ABB0-9278738B6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568" y="5978098"/>
            <a:ext cx="10550432" cy="77576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FC15AA-C2E3-E455-1D0F-FA680216EA59}"/>
              </a:ext>
            </a:extLst>
          </p:cNvPr>
          <p:cNvSpPr/>
          <p:nvPr/>
        </p:nvSpPr>
        <p:spPr bwMode="white">
          <a:xfrm>
            <a:off x="1227592" y="6021288"/>
            <a:ext cx="645258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78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ADFC0-DAFF-82FF-661A-635DE1A0D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52" y="908720"/>
            <a:ext cx="11340000" cy="284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C5FE7-618D-5D6E-F064-8DC933A27F76}"/>
              </a:ext>
            </a:extLst>
          </p:cNvPr>
          <p:cNvSpPr/>
          <p:nvPr/>
        </p:nvSpPr>
        <p:spPr bwMode="white">
          <a:xfrm>
            <a:off x="8621858" y="1204792"/>
            <a:ext cx="599848" cy="39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06BF59-9146-2CE0-80DE-1B140A953C5F}"/>
              </a:ext>
            </a:extLst>
          </p:cNvPr>
          <p:cNvSpPr/>
          <p:nvPr/>
        </p:nvSpPr>
        <p:spPr bwMode="white">
          <a:xfrm>
            <a:off x="4384704" y="2933664"/>
            <a:ext cx="27994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84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F56B0-BA73-4B32-167E-D948A2827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6881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1FFBE-A182-9CA0-BCEA-25639DE14A2B}"/>
              </a:ext>
            </a:extLst>
          </p:cNvPr>
          <p:cNvSpPr/>
          <p:nvPr/>
        </p:nvSpPr>
        <p:spPr bwMode="white">
          <a:xfrm>
            <a:off x="2230614" y="2606878"/>
            <a:ext cx="1104441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61B3B7-5D16-2184-300A-B1BF3E715A9C}"/>
              </a:ext>
            </a:extLst>
          </p:cNvPr>
          <p:cNvSpPr/>
          <p:nvPr/>
        </p:nvSpPr>
        <p:spPr bwMode="white">
          <a:xfrm>
            <a:off x="9221432" y="3460569"/>
            <a:ext cx="1170408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77BE9E-909F-3D71-EB32-0293B9F78705}"/>
              </a:ext>
            </a:extLst>
          </p:cNvPr>
          <p:cNvSpPr/>
          <p:nvPr/>
        </p:nvSpPr>
        <p:spPr bwMode="white">
          <a:xfrm>
            <a:off x="6017682" y="5239840"/>
            <a:ext cx="394860" cy="33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2024-10-14T08:25:24Z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